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4"/>
  </p:notesMasterIdLst>
  <p:sldIdLst>
    <p:sldId id="256" r:id="rId6"/>
    <p:sldId id="388" r:id="rId7"/>
    <p:sldId id="365" r:id="rId8"/>
    <p:sldId id="258" r:id="rId9"/>
    <p:sldId id="385" r:id="rId10"/>
    <p:sldId id="395" r:id="rId11"/>
    <p:sldId id="383" r:id="rId12"/>
    <p:sldId id="312" r:id="rId13"/>
    <p:sldId id="396" r:id="rId14"/>
    <p:sldId id="339" r:id="rId15"/>
    <p:sldId id="273" r:id="rId16"/>
    <p:sldId id="384" r:id="rId17"/>
    <p:sldId id="367" r:id="rId18"/>
    <p:sldId id="330" r:id="rId19"/>
    <p:sldId id="332" r:id="rId20"/>
    <p:sldId id="338" r:id="rId21"/>
    <p:sldId id="402" r:id="rId22"/>
    <p:sldId id="335" r:id="rId23"/>
    <p:sldId id="336" r:id="rId24"/>
    <p:sldId id="397" r:id="rId25"/>
    <p:sldId id="271" r:id="rId26"/>
    <p:sldId id="401" r:id="rId27"/>
    <p:sldId id="361" r:id="rId28"/>
    <p:sldId id="358" r:id="rId29"/>
    <p:sldId id="389" r:id="rId30"/>
    <p:sldId id="378" r:id="rId31"/>
    <p:sldId id="346" r:id="rId32"/>
    <p:sldId id="347" r:id="rId33"/>
    <p:sldId id="398" r:id="rId34"/>
    <p:sldId id="380" r:id="rId35"/>
    <p:sldId id="353" r:id="rId36"/>
    <p:sldId id="320" r:id="rId37"/>
    <p:sldId id="374" r:id="rId38"/>
    <p:sldId id="291" r:id="rId39"/>
    <p:sldId id="368" r:id="rId40"/>
    <p:sldId id="400" r:id="rId41"/>
    <p:sldId id="344" r:id="rId42"/>
    <p:sldId id="26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Introduction" id="{7368783E-F629-4652-9E39-4467F0488F9A}">
          <p14:sldIdLst>
            <p14:sldId id="256"/>
            <p14:sldId id="388"/>
            <p14:sldId id="365"/>
            <p14:sldId id="258"/>
            <p14:sldId id="385"/>
            <p14:sldId id="395"/>
            <p14:sldId id="383"/>
            <p14:sldId id="312"/>
            <p14:sldId id="396"/>
            <p14:sldId id="339"/>
          </p14:sldIdLst>
        </p14:section>
        <p14:section name="Quality IET Programs" id="{4801A19C-DAA4-4027-B841-02EBC1F82042}">
          <p14:sldIdLst>
            <p14:sldId id="273"/>
            <p14:sldId id="384"/>
            <p14:sldId id="367"/>
            <p14:sldId id="330"/>
            <p14:sldId id="332"/>
            <p14:sldId id="338"/>
            <p14:sldId id="402"/>
            <p14:sldId id="335"/>
            <p14:sldId id="336"/>
            <p14:sldId id="397"/>
          </p14:sldIdLst>
        </p14:section>
        <p14:section name="IET Design Camp Overview" id="{726E9C7D-6D94-4024-BAB9-099B1B1301ED}">
          <p14:sldIdLst>
            <p14:sldId id="271"/>
            <p14:sldId id="401"/>
            <p14:sldId id="361"/>
            <p14:sldId id="358"/>
            <p14:sldId id="389"/>
            <p14:sldId id="378"/>
            <p14:sldId id="346"/>
            <p14:sldId id="347"/>
            <p14:sldId id="398"/>
            <p14:sldId id="380"/>
            <p14:sldId id="353"/>
            <p14:sldId id="320"/>
            <p14:sldId id="374"/>
          </p14:sldIdLst>
        </p14:section>
        <p14:section name="Wrap-Up" id="{BE88BF56-29BB-4B3E-97BF-E255383639EA}">
          <p14:sldIdLst>
            <p14:sldId id="291"/>
            <p14:sldId id="368"/>
            <p14:sldId id="400"/>
            <p14:sldId id="344"/>
            <p14:sldId id="26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46A4AA-321E-B81A-F961-0F2EB6628130}" name="Andy Peterman, AIR" initials="AP" userId="Andy Peterman, AIR" providerId="None"/>
  <p188:author id="{03F9EDAB-3689-E585-5DED-E809CD69D586}" name="Hammond, Sondra" initials="HS" userId="S::shammond@air.org::83beffc3-21b3-4a61-99f4-81c75887f1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na Wells" initials="GW" lastIdx="24" clrIdx="0">
    <p:extLst>
      <p:ext uri="{19B8F6BF-5375-455C-9EA6-DF929625EA0E}">
        <p15:presenceInfo xmlns:p15="http://schemas.microsoft.com/office/powerpoint/2012/main" userId="S::gwells@mahernet.com::ecec0284-536f-4313-a343-b28d3f3ecb4d" providerId="AD"/>
      </p:ext>
    </p:extLst>
  </p:cmAuthor>
  <p:cmAuthor id="2" name="Debby Andrews" initials="DA" lastIdx="4" clrIdx="1">
    <p:extLst>
      <p:ext uri="{19B8F6BF-5375-455C-9EA6-DF929625EA0E}">
        <p15:presenceInfo xmlns:p15="http://schemas.microsoft.com/office/powerpoint/2012/main" userId="S::debby.andrews_safalpartners.com#ext#@appriver3651000470.onmicrosoft.com::7f0cd597-0a59-4dc9-b88d-ddde7c89a60e" providerId="AD"/>
      </p:ext>
    </p:extLst>
  </p:cmAuthor>
  <p:cmAuthor id="3" name="Debby Andrews" initials="DA [2]" lastIdx="137" clrIdx="2">
    <p:extLst>
      <p:ext uri="{19B8F6BF-5375-455C-9EA6-DF929625EA0E}">
        <p15:presenceInfo xmlns:p15="http://schemas.microsoft.com/office/powerpoint/2012/main" userId="Debby Andrews" providerId="None"/>
      </p:ext>
    </p:extLst>
  </p:cmAuthor>
  <p:cmAuthor id="4" name="Gina" initials="G" lastIdx="2" clrIdx="3">
    <p:extLst>
      <p:ext uri="{19B8F6BF-5375-455C-9EA6-DF929625EA0E}">
        <p15:presenceInfo xmlns:p15="http://schemas.microsoft.com/office/powerpoint/2012/main" userId="Gina" providerId="None"/>
      </p:ext>
    </p:extLst>
  </p:cmAuthor>
  <p:cmAuthor id="5" name="Amanda Ahlstrand" initials="AA" lastIdx="39" clrIdx="4">
    <p:extLst>
      <p:ext uri="{19B8F6BF-5375-455C-9EA6-DF929625EA0E}">
        <p15:presenceInfo xmlns:p15="http://schemas.microsoft.com/office/powerpoint/2012/main" userId="S::aahlstrand@impaqint.com::588f2ab0-fb7b-4ac7-9268-0949654cb686" providerId="AD"/>
      </p:ext>
    </p:extLst>
  </p:cmAuthor>
  <p:cmAuthor id="6" name="Michelle Carson" initials="MC" lastIdx="2" clrIdx="5">
    <p:extLst>
      <p:ext uri="{19B8F6BF-5375-455C-9EA6-DF929625EA0E}">
        <p15:presenceInfo xmlns:p15="http://schemas.microsoft.com/office/powerpoint/2012/main" userId="S::michelle.carson_safalpartners.com#ext#@appriver3651000470.onmicrosoft.com::f9d1a92f-fd94-473f-97e0-02ce5b99b1a1" providerId="AD"/>
      </p:ext>
    </p:extLst>
  </p:cmAuthor>
  <p:cmAuthor id="7" name="Amanda Ahlstrand" initials="AA [2]" lastIdx="7" clrIdx="6">
    <p:extLst>
      <p:ext uri="{19B8F6BF-5375-455C-9EA6-DF929625EA0E}">
        <p15:presenceInfo xmlns:p15="http://schemas.microsoft.com/office/powerpoint/2012/main" userId="S::aahlstrand_impaqint.com#ext#@appriver3651000470.onmicrosoft.com::1e06f4d6-5f73-4517-a8b3-3c1483173c8a" providerId="AD"/>
      </p:ext>
    </p:extLst>
  </p:cmAuthor>
  <p:cmAuthor id="8" name="Jennifer Jirous-Rapp" initials="JJ" lastIdx="6" clrIdx="7">
    <p:extLst>
      <p:ext uri="{19B8F6BF-5375-455C-9EA6-DF929625EA0E}">
        <p15:presenceInfo xmlns:p15="http://schemas.microsoft.com/office/powerpoint/2012/main" userId="S::jjrapp@mahernet.com::85d4659c-ef69-4d02-94d2-9df1d0aee245" providerId="AD"/>
      </p:ext>
    </p:extLst>
  </p:cmAuthor>
  <p:cmAuthor id="9" name="Hamilton, Kaylynn" initials="HK" lastIdx="6" clrIdx="8">
    <p:extLst>
      <p:ext uri="{19B8F6BF-5375-455C-9EA6-DF929625EA0E}">
        <p15:presenceInfo xmlns:p15="http://schemas.microsoft.com/office/powerpoint/2012/main" userId="S::klh267_psu.edu#ext#@msair.onmicrosoft.com::c286161c-2796-4bf3-8daf-2680bcbf92ec" providerId="AD"/>
      </p:ext>
    </p:extLst>
  </p:cmAuthor>
  <p:cmAuthor id="10" name="Jirous-Rapp, Jennifer" initials="JJ" lastIdx="10" clrIdx="9">
    <p:extLst>
      <p:ext uri="{19B8F6BF-5375-455C-9EA6-DF929625EA0E}">
        <p15:presenceInfo xmlns:p15="http://schemas.microsoft.com/office/powerpoint/2012/main" userId="S::jjirous-rapp@air.org::c134dfd7-dfd1-490e-b556-0ad5fd7460a5" providerId="AD"/>
      </p:ext>
    </p:extLst>
  </p:cmAuthor>
  <p:cmAuthor id="11" name="Ahlstrand, Amanda" initials="AA" lastIdx="2" clrIdx="10">
    <p:extLst>
      <p:ext uri="{19B8F6BF-5375-455C-9EA6-DF929625EA0E}">
        <p15:presenceInfo xmlns:p15="http://schemas.microsoft.com/office/powerpoint/2012/main" userId="S::aahlstrand@air.org::1c57697a-cc3e-47da-bff4-22f72f13a37b" providerId="AD"/>
      </p:ext>
    </p:extLst>
  </p:cmAuthor>
  <p:cmAuthor id="12" name="Amanda Ahlstrand" initials="AA [3]" lastIdx="26" clrIdx="11">
    <p:extLst>
      <p:ext uri="{19B8F6BF-5375-455C-9EA6-DF929625EA0E}">
        <p15:presenceInfo xmlns:p15="http://schemas.microsoft.com/office/powerpoint/2012/main" userId="Amanda Ahlstrand" providerId="None"/>
      </p:ext>
    </p:extLst>
  </p:cmAuthor>
  <p:cmAuthor id="13" name="Michelle Carson" initials="MC [2]" lastIdx="13" clrIdx="12">
    <p:extLst>
      <p:ext uri="{19B8F6BF-5375-455C-9EA6-DF929625EA0E}">
        <p15:presenceInfo xmlns:p15="http://schemas.microsoft.com/office/powerpoint/2012/main" userId="S::michelle.carson_safalpartners.com#ext#@air.org::a59790da-4408-431f-954c-aa543090b660" providerId="AD"/>
      </p:ext>
    </p:extLst>
  </p:cmAuthor>
  <p:cmAuthor id="14" name="Michelle Carson" initials="MC [3]" lastIdx="4" clrIdx="13">
    <p:extLst>
      <p:ext uri="{19B8F6BF-5375-455C-9EA6-DF929625EA0E}">
        <p15:presenceInfo xmlns:p15="http://schemas.microsoft.com/office/powerpoint/2012/main" userId="S::Michelle.Carson@safalpartners.com::c12fad4d-602b-46c9-b455-39d7a6962d12" providerId="AD"/>
      </p:ext>
    </p:extLst>
  </p:cmAuthor>
  <p:cmAuthor id="15" name="Matriccino, Chiara" initials="MC" lastIdx="5" clrIdx="14">
    <p:extLst>
      <p:ext uri="{19B8F6BF-5375-455C-9EA6-DF929625EA0E}">
        <p15:presenceInfo xmlns:p15="http://schemas.microsoft.com/office/powerpoint/2012/main" userId="S::cmatriccino@air.org::d776d1c8-2b3e-47e7-9299-67b76d1189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64C0E"/>
    <a:srgbClr val="C8D8EE"/>
    <a:srgbClr val="C55A11"/>
    <a:srgbClr val="047C7C"/>
    <a:srgbClr val="DCE6F4"/>
    <a:srgbClr val="F0F4FA"/>
    <a:srgbClr val="315F9F"/>
    <a:srgbClr val="B2681E"/>
    <a:srgbClr val="5E5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B5955-3121-463A-8430-A7CC6B8B62DD}" v="1" dt="2022-08-18T16:41:31.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9" d="100"/>
          <a:sy n="69" d="100"/>
        </p:scale>
        <p:origin x="78" y="1032"/>
      </p:cViewPr>
      <p:guideLst/>
    </p:cSldViewPr>
  </p:slideViewPr>
  <p:outlineViewPr>
    <p:cViewPr>
      <p:scale>
        <a:sx n="33" d="100"/>
        <a:sy n="33" d="100"/>
      </p:scale>
      <p:origin x="0" y="-80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0B2CF-C93D-4910-AA0E-06D3BE16E615}" type="datetimeFigureOut">
              <a:rPr lang="en-US"/>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3256F-8B53-4668-9886-06A0CB8A1E95}" type="slidenum">
              <a:rPr lang="en-US"/>
              <a:t>‹#›</a:t>
            </a:fld>
            <a:endParaRPr lang="en-US"/>
          </a:p>
        </p:txBody>
      </p:sp>
    </p:spTree>
    <p:extLst>
      <p:ext uri="{BB962C8B-B14F-4D97-AF65-F5344CB8AC3E}">
        <p14:creationId xmlns:p14="http://schemas.microsoft.com/office/powerpoint/2010/main" val="389245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E3256F-8B53-4668-9886-06A0CB8A1E95}" type="slidenum">
              <a:rPr lang="en-US" smtClean="0"/>
              <a:t>1</a:t>
            </a:fld>
            <a:endParaRPr lang="en-US"/>
          </a:p>
        </p:txBody>
      </p:sp>
    </p:spTree>
    <p:extLst>
      <p:ext uri="{BB962C8B-B14F-4D97-AF65-F5344CB8AC3E}">
        <p14:creationId xmlns:p14="http://schemas.microsoft.com/office/powerpoint/2010/main" val="103496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CE3256F-8B53-4668-9886-06A0CB8A1E95}" type="slidenum">
              <a:rPr lang="en-US" smtClean="0"/>
              <a:t>22</a:t>
            </a:fld>
            <a:endParaRPr lang="en-US"/>
          </a:p>
        </p:txBody>
      </p:sp>
    </p:spTree>
    <p:extLst>
      <p:ext uri="{BB962C8B-B14F-4D97-AF65-F5344CB8AC3E}">
        <p14:creationId xmlns:p14="http://schemas.microsoft.com/office/powerpoint/2010/main" val="6725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23</a:t>
            </a:fld>
            <a:endParaRPr lang="en-US"/>
          </a:p>
        </p:txBody>
      </p:sp>
    </p:spTree>
    <p:extLst>
      <p:ext uri="{BB962C8B-B14F-4D97-AF65-F5344CB8AC3E}">
        <p14:creationId xmlns:p14="http://schemas.microsoft.com/office/powerpoint/2010/main" val="260969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This screen has 2 builds (clicks). See Facilitator Guide.</a:t>
            </a:r>
          </a:p>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24</a:t>
            </a:fld>
            <a:endParaRPr lang="en-US"/>
          </a:p>
        </p:txBody>
      </p:sp>
    </p:spTree>
    <p:extLst>
      <p:ext uri="{BB962C8B-B14F-4D97-AF65-F5344CB8AC3E}">
        <p14:creationId xmlns:p14="http://schemas.microsoft.com/office/powerpoint/2010/main" val="4294455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25</a:t>
            </a:fld>
            <a:endParaRPr lang="en-US"/>
          </a:p>
        </p:txBody>
      </p:sp>
    </p:spTree>
    <p:extLst>
      <p:ext uri="{BB962C8B-B14F-4D97-AF65-F5344CB8AC3E}">
        <p14:creationId xmlns:p14="http://schemas.microsoft.com/office/powerpoint/2010/main" val="4093176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27</a:t>
            </a:fld>
            <a:endParaRPr lang="en-US"/>
          </a:p>
        </p:txBody>
      </p:sp>
    </p:spTree>
    <p:extLst>
      <p:ext uri="{BB962C8B-B14F-4D97-AF65-F5344CB8AC3E}">
        <p14:creationId xmlns:p14="http://schemas.microsoft.com/office/powerpoint/2010/main" val="1970200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4800"/>
              </a:spcAft>
              <a:buClrTx/>
              <a:buSzTx/>
              <a:buFontTx/>
              <a:buNone/>
              <a:tabLst/>
              <a:defRPr/>
            </a:pPr>
            <a:r>
              <a:rPr lang="en-US" sz="1200" dirty="0">
                <a:solidFill>
                  <a:schemeClr val="bg1"/>
                </a:solidFill>
                <a:latin typeface="Verdana" panose="020B0604030504040204" pitchFamily="34" charset="0"/>
                <a:ea typeface="Verdana" panose="020B0604030504040204" pitchFamily="34" charset="0"/>
              </a:rPr>
              <a:t>  </a:t>
            </a:r>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28</a:t>
            </a:fld>
            <a:endParaRPr lang="en-US"/>
          </a:p>
        </p:txBody>
      </p:sp>
    </p:spTree>
    <p:extLst>
      <p:ext uri="{BB962C8B-B14F-4D97-AF65-F5344CB8AC3E}">
        <p14:creationId xmlns:p14="http://schemas.microsoft.com/office/powerpoint/2010/main" val="2811673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spcAft>
                <a:spcPts val="400"/>
              </a:spcAft>
              <a:buFont typeface="Arial"/>
              <a:buChar char="•"/>
            </a:pPr>
            <a:endParaRPr lang="en-US"/>
          </a:p>
        </p:txBody>
      </p:sp>
      <p:sp>
        <p:nvSpPr>
          <p:cNvPr id="4" name="Slide Number Placeholder 3"/>
          <p:cNvSpPr>
            <a:spLocks noGrp="1"/>
          </p:cNvSpPr>
          <p:nvPr>
            <p:ph type="sldNum" sz="quarter" idx="5"/>
          </p:nvPr>
        </p:nvSpPr>
        <p:spPr/>
        <p:txBody>
          <a:bodyPr/>
          <a:lstStyle/>
          <a:p>
            <a:fld id="{0CE3256F-8B53-4668-9886-06A0CB8A1E95}" type="slidenum">
              <a:rPr lang="en-US"/>
              <a:t>32</a:t>
            </a:fld>
            <a:endParaRPr lang="en-US"/>
          </a:p>
        </p:txBody>
      </p:sp>
    </p:spTree>
    <p:extLst>
      <p:ext uri="{BB962C8B-B14F-4D97-AF65-F5344CB8AC3E}">
        <p14:creationId xmlns:p14="http://schemas.microsoft.com/office/powerpoint/2010/main" val="4197146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screen has 4 builds (clicks). See Facilitator Guide or Tech Run of Show.</a:t>
            </a:r>
          </a:p>
        </p:txBody>
      </p:sp>
      <p:sp>
        <p:nvSpPr>
          <p:cNvPr id="4" name="Slide Number Placeholder 3"/>
          <p:cNvSpPr>
            <a:spLocks noGrp="1"/>
          </p:cNvSpPr>
          <p:nvPr>
            <p:ph type="sldNum" sz="quarter" idx="5"/>
          </p:nvPr>
        </p:nvSpPr>
        <p:spPr/>
        <p:txBody>
          <a:bodyPr/>
          <a:lstStyle/>
          <a:p>
            <a:fld id="{0CE3256F-8B53-4668-9886-06A0CB8A1E95}" type="slidenum">
              <a:rPr lang="en-US" smtClean="0"/>
              <a:t>35</a:t>
            </a:fld>
            <a:endParaRPr lang="en-US"/>
          </a:p>
        </p:txBody>
      </p:sp>
    </p:spTree>
    <p:extLst>
      <p:ext uri="{BB962C8B-B14F-4D97-AF65-F5344CB8AC3E}">
        <p14:creationId xmlns:p14="http://schemas.microsoft.com/office/powerpoint/2010/main" val="199924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3</a:t>
            </a:fld>
            <a:endParaRPr lang="en-US"/>
          </a:p>
        </p:txBody>
      </p:sp>
    </p:spTree>
    <p:extLst>
      <p:ext uri="{BB962C8B-B14F-4D97-AF65-F5344CB8AC3E}">
        <p14:creationId xmlns:p14="http://schemas.microsoft.com/office/powerpoint/2010/main" val="274103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0CE3256F-8B53-4668-9886-06A0CB8A1E95}" type="slidenum">
              <a:rPr lang="en-US" smtClean="0"/>
              <a:t>5</a:t>
            </a:fld>
            <a:endParaRPr lang="en-US"/>
          </a:p>
        </p:txBody>
      </p:sp>
    </p:spTree>
    <p:extLst>
      <p:ext uri="{BB962C8B-B14F-4D97-AF65-F5344CB8AC3E}">
        <p14:creationId xmlns:p14="http://schemas.microsoft.com/office/powerpoint/2010/main" val="60371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6</a:t>
            </a:fld>
            <a:endParaRPr lang="en-US"/>
          </a:p>
        </p:txBody>
      </p:sp>
    </p:spTree>
    <p:extLst>
      <p:ext uri="{BB962C8B-B14F-4D97-AF65-F5344CB8AC3E}">
        <p14:creationId xmlns:p14="http://schemas.microsoft.com/office/powerpoint/2010/main" val="31093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E3256F-8B53-4668-9886-06A0CB8A1E95}" type="slidenum">
              <a:rPr lang="en-US" smtClean="0"/>
              <a:t>8</a:t>
            </a:fld>
            <a:endParaRPr lang="en-US"/>
          </a:p>
        </p:txBody>
      </p:sp>
    </p:spTree>
    <p:extLst>
      <p:ext uri="{BB962C8B-B14F-4D97-AF65-F5344CB8AC3E}">
        <p14:creationId xmlns:p14="http://schemas.microsoft.com/office/powerpoint/2010/main" val="89937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13</a:t>
            </a:fld>
            <a:endParaRPr lang="en-US"/>
          </a:p>
        </p:txBody>
      </p:sp>
    </p:spTree>
    <p:extLst>
      <p:ext uri="{BB962C8B-B14F-4D97-AF65-F5344CB8AC3E}">
        <p14:creationId xmlns:p14="http://schemas.microsoft.com/office/powerpoint/2010/main" val="143250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NOTE:</a:t>
            </a:r>
            <a:r>
              <a:rPr lang="en-US"/>
              <a:t> This slide has 1 build (click). See Facilitator Guide.</a:t>
            </a:r>
          </a:p>
          <a:p>
            <a:endParaRPr lang="en-US">
              <a:cs typeface="Calibri"/>
            </a:endParaRPr>
          </a:p>
        </p:txBody>
      </p:sp>
      <p:sp>
        <p:nvSpPr>
          <p:cNvPr id="4" name="Slide Number Placeholder 3"/>
          <p:cNvSpPr>
            <a:spLocks noGrp="1"/>
          </p:cNvSpPr>
          <p:nvPr>
            <p:ph type="sldNum" sz="quarter" idx="5"/>
          </p:nvPr>
        </p:nvSpPr>
        <p:spPr/>
        <p:txBody>
          <a:bodyPr/>
          <a:lstStyle/>
          <a:p>
            <a:fld id="{0CE3256F-8B53-4668-9886-06A0CB8A1E95}" type="slidenum">
              <a:rPr lang="en-US"/>
              <a:t>14</a:t>
            </a:fld>
            <a:endParaRPr lang="en-US"/>
          </a:p>
        </p:txBody>
      </p:sp>
    </p:spTree>
    <p:extLst>
      <p:ext uri="{BB962C8B-B14F-4D97-AF65-F5344CB8AC3E}">
        <p14:creationId xmlns:p14="http://schemas.microsoft.com/office/powerpoint/2010/main" val="357587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CE3256F-8B53-4668-9886-06A0CB8A1E95}" type="slidenum">
              <a:rPr lang="en-US" smtClean="0"/>
              <a:t>17</a:t>
            </a:fld>
            <a:endParaRPr lang="en-US"/>
          </a:p>
        </p:txBody>
      </p:sp>
    </p:spTree>
    <p:extLst>
      <p:ext uri="{BB962C8B-B14F-4D97-AF65-F5344CB8AC3E}">
        <p14:creationId xmlns:p14="http://schemas.microsoft.com/office/powerpoint/2010/main" val="42733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19</a:t>
            </a:fld>
            <a:endParaRPr lang="en-US"/>
          </a:p>
        </p:txBody>
      </p:sp>
    </p:spTree>
    <p:extLst>
      <p:ext uri="{BB962C8B-B14F-4D97-AF65-F5344CB8AC3E}">
        <p14:creationId xmlns:p14="http://schemas.microsoft.com/office/powerpoint/2010/main" val="3946299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opic Titl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387600"/>
          </a:xfrm>
          <a:prstGeom prst="rect">
            <a:avLst/>
          </a:prstGeom>
        </p:spPr>
        <p:txBody>
          <a:bodyPr anchor="b">
            <a:normAutofit/>
          </a:bodyPr>
          <a:lstStyle>
            <a:lvl1pPr algn="l">
              <a:defRPr sz="44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38199" y="4587601"/>
            <a:ext cx="10515601" cy="670200"/>
          </a:xfrm>
          <a:prstGeom prst="rect">
            <a:avLst/>
          </a:prstGeom>
        </p:spPr>
        <p:txBody>
          <a:bodyPr/>
          <a:lstStyle>
            <a:lvl1pPr marL="0" indent="0" algn="l">
              <a:buNone/>
              <a:defRPr sz="2400">
                <a:solidFill>
                  <a:srgbClr val="047C7C"/>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0"/>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8568F27A-A732-46E4-AD2F-04AB060409D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358684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426724" y="2022412"/>
            <a:ext cx="8915400" cy="3422650"/>
          </a:xfrm>
          <a:prstGeom prst="rect">
            <a:avLst/>
          </a:prstGeom>
        </p:spPr>
        <p:txBody>
          <a:bodyPr/>
          <a:lstStyle>
            <a:lvl1pPr>
              <a:buClr>
                <a:schemeClr val="bg1"/>
              </a:buClr>
              <a:defRPr sz="2200">
                <a:solidFill>
                  <a:schemeClr val="bg1"/>
                </a:solidFill>
                <a:latin typeface="Verdana" panose="020B0604030504040204" pitchFamily="34" charset="0"/>
                <a:ea typeface="Verdana" panose="020B0604030504040204" pitchFamily="34" charset="0"/>
              </a:defRPr>
            </a:lvl1pPr>
            <a:lvl2pPr marL="685800" indent="-228600">
              <a:buClr>
                <a:schemeClr val="bg1"/>
              </a:buClr>
              <a:buFont typeface="Verdana" panose="020B0604030504040204" pitchFamily="34" charset="0"/>
              <a:buChar char="−"/>
              <a:defRPr sz="19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0DF1C0F6-8780-4F3A-A7CD-3B0D44F5F3BA}"/>
              </a:ext>
            </a:extLst>
          </p:cNvPr>
          <p:cNvSpPr>
            <a:spLocks noGrp="1"/>
          </p:cNvSpPr>
          <p:nvPr>
            <p:ph type="body" sz="quarter" idx="13"/>
          </p:nvPr>
        </p:nvSpPr>
        <p:spPr>
          <a:xfrm>
            <a:off x="1266387" y="1490775"/>
            <a:ext cx="9236075" cy="487362"/>
          </a:xfrm>
          <a:prstGeom prst="rect">
            <a:avLst/>
          </a:prstGeom>
        </p:spPr>
        <p:txBody>
          <a:bodyPr>
            <a:normAutofit/>
          </a:bodyPr>
          <a:lstStyle>
            <a:lvl1pPr marL="0" indent="0">
              <a:buNone/>
              <a:defRPr sz="2400">
                <a:solidFill>
                  <a:schemeClr val="bg1"/>
                </a:solidFill>
                <a:latin typeface="Verdana Pro SemiBold" panose="020B0704030504040204" pitchFamily="34" charset="0"/>
                <a:cs typeface="Arial" panose="020B0604020202020204" pitchFamily="34" charset="0"/>
              </a:defRPr>
            </a:lvl1pPr>
          </a:lstStyle>
          <a:p>
            <a:pPr lvl="0"/>
            <a:r>
              <a:rPr lang="en-US"/>
              <a:t>Click to edit Master text styles</a:t>
            </a:r>
          </a:p>
        </p:txBody>
      </p:sp>
      <p:sp>
        <p:nvSpPr>
          <p:cNvPr id="11" name="Slide Number Placeholder 2">
            <a:extLst>
              <a:ext uri="{FF2B5EF4-FFF2-40B4-BE49-F238E27FC236}">
                <a16:creationId xmlns:a16="http://schemas.microsoft.com/office/drawing/2014/main" id="{3E19C487-B43B-4EDF-9207-6887A039D761}"/>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2" name="Title 3">
            <a:extLst>
              <a:ext uri="{FF2B5EF4-FFF2-40B4-BE49-F238E27FC236}">
                <a16:creationId xmlns:a16="http://schemas.microsoft.com/office/drawing/2014/main" id="{E142D152-D356-4A6B-80AF-6BBA2BEA18DA}"/>
              </a:ext>
            </a:extLst>
          </p:cNvPr>
          <p:cNvSpPr>
            <a:spLocks noGrp="1"/>
          </p:cNvSpPr>
          <p:nvPr>
            <p:ph type="title"/>
          </p:nvPr>
        </p:nvSpPr>
        <p:spPr>
          <a:xfrm>
            <a:off x="838200" y="47221"/>
            <a:ext cx="8146774" cy="1047483"/>
          </a:xfrm>
          <a:prstGeom prst="rect">
            <a:avLst/>
          </a:prstGeom>
        </p:spPr>
        <p:txBody>
          <a:bodyPr/>
          <a:lstStyle/>
          <a:p>
            <a:r>
              <a:rPr lang="en-US">
                <a:solidFill>
                  <a:schemeClr val="bg1"/>
                </a:solidFill>
              </a:rPr>
              <a:t>Next Steps</a:t>
            </a:r>
          </a:p>
        </p:txBody>
      </p:sp>
      <p:pic>
        <p:nvPicPr>
          <p:cNvPr id="13" name="Graphic 12">
            <a:extLst>
              <a:ext uri="{FF2B5EF4-FFF2-40B4-BE49-F238E27FC236}">
                <a16:creationId xmlns:a16="http://schemas.microsoft.com/office/drawing/2014/main" id="{9C0F0D90-B911-4890-81FB-B838C335A11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14043" y="106054"/>
            <a:ext cx="929816" cy="929816"/>
          </a:xfrm>
          <a:prstGeom prst="rect">
            <a:avLst/>
          </a:prstGeom>
        </p:spPr>
      </p:pic>
      <p:sp>
        <p:nvSpPr>
          <p:cNvPr id="14" name="Footer Placeholder 1">
            <a:extLst>
              <a:ext uri="{FF2B5EF4-FFF2-40B4-BE49-F238E27FC236}">
                <a16:creationId xmlns:a16="http://schemas.microsoft.com/office/drawing/2014/main" id="{8BDC1973-300A-418D-98D4-C8C046E4914E}"/>
              </a:ext>
            </a:extLst>
          </p:cNvPr>
          <p:cNvSpPr>
            <a:spLocks noGrp="1"/>
          </p:cNvSpPr>
          <p:nvPr>
            <p:ph type="ftr" sz="quarter" idx="3"/>
          </p:nvPr>
        </p:nvSpPr>
        <p:spPr>
          <a:xfrm>
            <a:off x="0" y="6553200"/>
            <a:ext cx="2738462" cy="281601"/>
          </a:xfrm>
          <a:prstGeom prst="rect">
            <a:avLst/>
          </a:prstGeom>
        </p:spPr>
        <p:txBody>
          <a:bodyPr anchor="b"/>
          <a:lstStyle>
            <a:lvl1pPr algn="l">
              <a:defRPr>
                <a:solidFill>
                  <a:schemeClr val="bg1"/>
                </a:solidFill>
              </a:defRPr>
            </a:lvl1pPr>
          </a:lstStyle>
          <a:p>
            <a:r>
              <a:rPr lang="en-US" sz="1050">
                <a:latin typeface="Lato Semibold"/>
              </a:rPr>
              <a:t>Orientation</a:t>
            </a:r>
          </a:p>
        </p:txBody>
      </p:sp>
    </p:spTree>
    <p:extLst>
      <p:ext uri="{BB962C8B-B14F-4D97-AF65-F5344CB8AC3E}">
        <p14:creationId xmlns:p14="http://schemas.microsoft.com/office/powerpoint/2010/main" val="146303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green top bar">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ED61411B-154F-442A-8722-9A28F91BFCEA}"/>
              </a:ext>
            </a:extLst>
          </p:cNvPr>
          <p:cNvSpPr>
            <a:spLocks noGrp="1"/>
          </p:cNvSpPr>
          <p:nvPr>
            <p:ph type="ftr" sz="quarter" idx="10"/>
          </p:nvPr>
        </p:nvSpPr>
        <p:spPr>
          <a:xfrm>
            <a:off x="0" y="6553200"/>
            <a:ext cx="4114800" cy="281601"/>
          </a:xfrm>
          <a:prstGeom prst="rect">
            <a:avLst/>
          </a:prstGeom>
        </p:spPr>
        <p:txBody>
          <a:bodyPr/>
          <a:lstStyle>
            <a:lvl1pPr algn="l">
              <a:defRPr/>
            </a:lvl1pPr>
          </a:lstStyle>
          <a:p>
            <a:r>
              <a:rPr lang="en-US" sz="1050">
                <a:latin typeface="Lato Semibold"/>
              </a:rPr>
              <a:t>Orientation</a:t>
            </a:r>
          </a:p>
        </p:txBody>
      </p:sp>
      <p:sp>
        <p:nvSpPr>
          <p:cNvPr id="3" name="Slide Number Placeholder 3">
            <a:extLst>
              <a:ext uri="{FF2B5EF4-FFF2-40B4-BE49-F238E27FC236}">
                <a16:creationId xmlns:a16="http://schemas.microsoft.com/office/drawing/2014/main" id="{A8ECCB4A-9CA0-478F-B9F5-E3AD874819CF}"/>
              </a:ext>
            </a:extLst>
          </p:cNvPr>
          <p:cNvSpPr>
            <a:spLocks noGrp="1"/>
          </p:cNvSpPr>
          <p:nvPr>
            <p:ph type="sldNum" sz="quarter" idx="11"/>
          </p:nvPr>
        </p:nvSpPr>
        <p:spPr>
          <a:xfrm>
            <a:off x="9448800" y="6553200"/>
            <a:ext cx="2743200" cy="281601"/>
          </a:xfrm>
          <a:prstGeom prst="rect">
            <a:avLst/>
          </a:prstGeom>
        </p:spPr>
        <p:txBody>
          <a:body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113245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2">
            <a:extLst>
              <a:ext uri="{FF2B5EF4-FFF2-40B4-BE49-F238E27FC236}">
                <a16:creationId xmlns:a16="http://schemas.microsoft.com/office/drawing/2014/main" id="{BFD884F6-1A0C-4C3A-B788-174035748410}"/>
              </a:ext>
            </a:extLst>
          </p:cNvPr>
          <p:cNvSpPr>
            <a:spLocks noGrp="1"/>
          </p:cNvSpPr>
          <p:nvPr>
            <p:ph type="ftr" sz="quarter" idx="10"/>
          </p:nvPr>
        </p:nvSpPr>
        <p:spPr>
          <a:xfrm>
            <a:off x="0" y="6553200"/>
            <a:ext cx="4114800" cy="281601"/>
          </a:xfrm>
          <a:prstGeom prst="rect">
            <a:avLst/>
          </a:prstGeom>
        </p:spPr>
        <p:txBody>
          <a:bodyPr/>
          <a:lstStyle>
            <a:lvl1pPr algn="l">
              <a:defRPr/>
            </a:lvl1pPr>
          </a:lstStyle>
          <a:p>
            <a:r>
              <a:rPr lang="en-US" sz="1050">
                <a:latin typeface="Lato Semibold"/>
              </a:rPr>
              <a:t>Orientation</a:t>
            </a:r>
          </a:p>
        </p:txBody>
      </p:sp>
      <p:sp>
        <p:nvSpPr>
          <p:cNvPr id="7" name="Slide Number Placeholder 3">
            <a:extLst>
              <a:ext uri="{FF2B5EF4-FFF2-40B4-BE49-F238E27FC236}">
                <a16:creationId xmlns:a16="http://schemas.microsoft.com/office/drawing/2014/main" id="{A32DED88-82C9-4190-B8BB-93411529FF6C}"/>
              </a:ext>
            </a:extLst>
          </p:cNvPr>
          <p:cNvSpPr>
            <a:spLocks noGrp="1"/>
          </p:cNvSpPr>
          <p:nvPr>
            <p:ph type="sldNum" sz="quarter" idx="11"/>
          </p:nvPr>
        </p:nvSpPr>
        <p:spPr>
          <a:xfrm>
            <a:off x="9448800" y="6553200"/>
            <a:ext cx="2743200" cy="281601"/>
          </a:xfrm>
          <a:prstGeom prst="rect">
            <a:avLst/>
          </a:prstGeom>
        </p:spPr>
        <p:txBody>
          <a:body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3583935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830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2">
                    <a:lumMod val="25000"/>
                  </a:schemeClr>
                </a:solidFill>
                <a:latin typeface="Verdana Pro" panose="020B0604030504040204" pitchFamily="34" charset="0"/>
              </a:defRPr>
            </a:lvl1pPr>
            <a:lvl2pPr>
              <a:defRPr>
                <a:solidFill>
                  <a:schemeClr val="bg2">
                    <a:lumMod val="25000"/>
                  </a:schemeClr>
                </a:solidFill>
                <a:latin typeface="Verdana Pro" panose="020B0604030504040204" pitchFamily="34" charset="0"/>
              </a:defRPr>
            </a:lvl2pPr>
            <a:lvl3pPr>
              <a:defRPr>
                <a:solidFill>
                  <a:schemeClr val="bg2">
                    <a:lumMod val="25000"/>
                  </a:schemeClr>
                </a:solidFill>
                <a:latin typeface="Verdana Pro" panose="020B0604030504040204" pitchFamily="34" charset="0"/>
              </a:defRPr>
            </a:lvl3pPr>
            <a:lvl4pPr>
              <a:defRPr>
                <a:solidFill>
                  <a:schemeClr val="bg2">
                    <a:lumMod val="25000"/>
                  </a:schemeClr>
                </a:solidFill>
                <a:latin typeface="Verdana Pro" panose="020B0604030504040204" pitchFamily="34" charset="0"/>
              </a:defRPr>
            </a:lvl4pPr>
            <a:lvl5pPr>
              <a:defRPr>
                <a:solidFill>
                  <a:schemeClr val="bg2">
                    <a:lumMod val="25000"/>
                  </a:schemeClr>
                </a:solidFill>
                <a:latin typeface="Verdana Pro"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26413"/>
            <a:ext cx="10515600" cy="1325563"/>
          </a:xfrm>
          <a:prstGeom prst="rect">
            <a:avLst/>
          </a:prstGeom>
        </p:spPr>
        <p:txBody>
          <a:bodyPr anchor="b"/>
          <a:lstStyle>
            <a:lvl1pPr>
              <a:defRPr baseline="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To Design, Define.</a:t>
            </a:r>
          </a:p>
        </p:txBody>
      </p:sp>
    </p:spTree>
    <p:extLst>
      <p:ext uri="{BB962C8B-B14F-4D97-AF65-F5344CB8AC3E}">
        <p14:creationId xmlns:p14="http://schemas.microsoft.com/office/powerpoint/2010/main" val="249966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D1839A-A5E0-469A-91D3-2988E988579B}"/>
              </a:ext>
            </a:extLst>
          </p:cNvPr>
          <p:cNvSpPr/>
          <p:nvPr userDrawn="1"/>
        </p:nvSpPr>
        <p:spPr>
          <a:xfrm>
            <a:off x="0" y="0"/>
            <a:ext cx="12192000" cy="172414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2">
                    <a:lumMod val="25000"/>
                  </a:schemeClr>
                </a:solidFill>
                <a:latin typeface="Verdana Pro" panose="020B0604030504040204" pitchFamily="34" charset="0"/>
              </a:defRPr>
            </a:lvl1pPr>
            <a:lvl2pPr>
              <a:defRPr>
                <a:solidFill>
                  <a:schemeClr val="bg2">
                    <a:lumMod val="25000"/>
                  </a:schemeClr>
                </a:solidFill>
                <a:latin typeface="Verdana Pro" panose="020B0604030504040204" pitchFamily="34" charset="0"/>
              </a:defRPr>
            </a:lvl2pPr>
            <a:lvl3pPr>
              <a:defRPr>
                <a:solidFill>
                  <a:schemeClr val="bg2">
                    <a:lumMod val="25000"/>
                  </a:schemeClr>
                </a:solidFill>
                <a:latin typeface="Verdana Pro" panose="020B0604030504040204" pitchFamily="34" charset="0"/>
              </a:defRPr>
            </a:lvl3pPr>
            <a:lvl4pPr>
              <a:defRPr>
                <a:solidFill>
                  <a:schemeClr val="bg2">
                    <a:lumMod val="25000"/>
                  </a:schemeClr>
                </a:solidFill>
                <a:latin typeface="Verdana Pro" panose="020B0604030504040204" pitchFamily="34" charset="0"/>
              </a:defRPr>
            </a:lvl4pPr>
            <a:lvl5pPr>
              <a:defRPr>
                <a:solidFill>
                  <a:schemeClr val="bg2">
                    <a:lumMod val="25000"/>
                  </a:schemeClr>
                </a:solidFill>
                <a:latin typeface="Verdana Pro"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26413"/>
            <a:ext cx="10515600" cy="1325563"/>
          </a:xfrm>
          <a:prstGeom prst="rect">
            <a:avLst/>
          </a:prstGeom>
        </p:spPr>
        <p:txBody>
          <a:bodyPr anchor="b"/>
          <a:lstStyle>
            <a:lvl1pPr>
              <a:defRPr baseline="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To Design, Define.</a:t>
            </a:r>
          </a:p>
        </p:txBody>
      </p:sp>
    </p:spTree>
    <p:extLst>
      <p:ext uri="{BB962C8B-B14F-4D97-AF65-F5344CB8AC3E}">
        <p14:creationId xmlns:p14="http://schemas.microsoft.com/office/powerpoint/2010/main" val="951539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a:defRPr>
                <a:solidFill>
                  <a:schemeClr val="bg1"/>
                </a:solidFill>
                <a:latin typeface="Verdana" panose="020B0604030504040204" pitchFamily="34" charset="0"/>
                <a:ea typeface="Verdana" panose="020B0604030504040204" pitchFamily="34" charset="0"/>
              </a:defRPr>
            </a:lvl1pPr>
            <a:lvl2pPr>
              <a:defRPr>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336675"/>
            <a:ext cx="10515600" cy="1325563"/>
          </a:xfrm>
          <a:prstGeom prst="rect">
            <a:avLst/>
          </a:prstGeom>
        </p:spPr>
        <p:txBody>
          <a:bodyPr anchor="b"/>
          <a:lstStyle>
            <a:lvl1pPr>
              <a:defRPr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Blue Background</a:t>
            </a:r>
          </a:p>
        </p:txBody>
      </p:sp>
    </p:spTree>
    <p:extLst>
      <p:ext uri="{BB962C8B-B14F-4D97-AF65-F5344CB8AC3E}">
        <p14:creationId xmlns:p14="http://schemas.microsoft.com/office/powerpoint/2010/main" val="2434419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a:defRPr>
                <a:solidFill>
                  <a:schemeClr val="bg1"/>
                </a:solidFill>
                <a:latin typeface="Verdana" panose="020B0604030504040204" pitchFamily="34" charset="0"/>
                <a:ea typeface="Verdana" panose="020B0604030504040204" pitchFamily="34" charset="0"/>
              </a:defRPr>
            </a:lvl1pPr>
            <a:lvl2pPr>
              <a:defRPr>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336675"/>
            <a:ext cx="10515600" cy="1325563"/>
          </a:xfrm>
          <a:prstGeom prst="rect">
            <a:avLst/>
          </a:prstGeom>
        </p:spPr>
        <p:txBody>
          <a:bodyPr anchor="b"/>
          <a:lstStyle>
            <a:lvl1pPr>
              <a:defRPr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Green Background</a:t>
            </a:r>
          </a:p>
        </p:txBody>
      </p:sp>
    </p:spTree>
    <p:extLst>
      <p:ext uri="{BB962C8B-B14F-4D97-AF65-F5344CB8AC3E}">
        <p14:creationId xmlns:p14="http://schemas.microsoft.com/office/powerpoint/2010/main" val="465976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186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616141"/>
            <a:ext cx="10515600" cy="835835"/>
          </a:xfrm>
          <a:prstGeom prst="rect">
            <a:avLst/>
          </a:prstGeo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a:defRPr>
                <a:solidFill>
                  <a:schemeClr val="bg2">
                    <a:lumMod val="25000"/>
                  </a:schemeClr>
                </a:solidFill>
                <a:latin typeface="Verdana" panose="020B0604030504040204" pitchFamily="34" charset="0"/>
                <a:ea typeface="Verdana" panose="020B0604030504040204" pitchFamily="34" charset="0"/>
              </a:defRPr>
            </a:lvl1pPr>
            <a:lvl2pPr>
              <a:defRPr>
                <a:solidFill>
                  <a:schemeClr val="bg2">
                    <a:lumMod val="25000"/>
                  </a:schemeClr>
                </a:solidFill>
                <a:latin typeface="Verdana" panose="020B0604030504040204" pitchFamily="34" charset="0"/>
                <a:ea typeface="Verdana" panose="020B0604030504040204" pitchFamily="34" charset="0"/>
              </a:defRPr>
            </a:lvl2pPr>
            <a:lvl3pPr>
              <a:defRPr>
                <a:solidFill>
                  <a:schemeClr val="bg2">
                    <a:lumMod val="25000"/>
                  </a:schemeClr>
                </a:solidFill>
                <a:latin typeface="Verdana" panose="020B0604030504040204" pitchFamily="34" charset="0"/>
                <a:ea typeface="Verdana" panose="020B0604030504040204" pitchFamily="34" charset="0"/>
              </a:defRPr>
            </a:lvl3pPr>
            <a:lvl4pPr>
              <a:defRPr>
                <a:solidFill>
                  <a:schemeClr val="bg2">
                    <a:lumMod val="25000"/>
                  </a:schemeClr>
                </a:solidFill>
                <a:latin typeface="Verdana" panose="020B0604030504040204" pitchFamily="34" charset="0"/>
                <a:ea typeface="Verdana" panose="020B0604030504040204" pitchFamily="34" charset="0"/>
              </a:defRPr>
            </a:lvl4pPr>
            <a:lvl5pPr>
              <a:defRPr>
                <a:solidFill>
                  <a:schemeClr val="bg2">
                    <a:lumMod val="25000"/>
                  </a:schemeClr>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55A8A73-30D6-408E-BD3E-015F15C1E7FF}" type="datetime1">
              <a:rPr lang="en-US" smtClean="0"/>
              <a:t>8/18/2022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BF826B-1E70-4759-AAB5-894E58C379C3}" type="slidenum">
              <a:rPr lang="en-US" smtClean="0"/>
              <a:t>‹#›</a:t>
            </a:fld>
            <a:endParaRPr lang="en-US"/>
          </a:p>
        </p:txBody>
      </p:sp>
      <p:sp>
        <p:nvSpPr>
          <p:cNvPr id="8" name="Picture Placeholder 2"/>
          <p:cNvSpPr>
            <a:spLocks noGrp="1"/>
          </p:cNvSpPr>
          <p:nvPr>
            <p:ph type="pic" idx="13"/>
          </p:nvPr>
        </p:nvSpPr>
        <p:spPr>
          <a:xfrm>
            <a:off x="6329362" y="1825625"/>
            <a:ext cx="5024437" cy="43513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14795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CF34AE-15EB-4995-980E-9B210F207E1E}"/>
              </a:ext>
              <a:ext uri="{C183D7F6-B498-43B3-948B-1728B52AA6E4}">
                <adec:decorative xmlns:adec="http://schemas.microsoft.com/office/drawing/2017/decorative" val="1"/>
              </a:ext>
            </a:extLst>
          </p:cNvPr>
          <p:cNvGrpSpPr/>
          <p:nvPr userDrawn="1"/>
        </p:nvGrpSpPr>
        <p:grpSpPr>
          <a:xfrm>
            <a:off x="9367736" y="175098"/>
            <a:ext cx="2247090" cy="1420238"/>
            <a:chOff x="9367736" y="175098"/>
            <a:chExt cx="2247090" cy="1420238"/>
          </a:xfrm>
        </p:grpSpPr>
        <p:sp>
          <p:nvSpPr>
            <p:cNvPr id="8" name="Rectangle: Rounded Corners 7">
              <a:extLst>
                <a:ext uri="{FF2B5EF4-FFF2-40B4-BE49-F238E27FC236}">
                  <a16:creationId xmlns:a16="http://schemas.microsoft.com/office/drawing/2014/main" id="{66147AA3-289D-48C7-AA68-59C36D88F8D0}"/>
                </a:ext>
              </a:extLst>
            </p:cNvPr>
            <p:cNvSpPr/>
            <p:nvPr/>
          </p:nvSpPr>
          <p:spPr>
            <a:xfrm>
              <a:off x="9367736" y="194553"/>
              <a:ext cx="2247090" cy="1400783"/>
            </a:xfrm>
            <a:prstGeom prst="roundRect">
              <a:avLst>
                <a:gd name="adj" fmla="val 3473"/>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Top Corners Rounded 8">
              <a:extLst>
                <a:ext uri="{FF2B5EF4-FFF2-40B4-BE49-F238E27FC236}">
                  <a16:creationId xmlns:a16="http://schemas.microsoft.com/office/drawing/2014/main" id="{1899AB2B-DDFE-4DA3-8AC3-7A77BB5FE54B}"/>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50108CFC-F145-40D5-9E00-C184398E2ACA}"/>
                </a:ext>
              </a:extLst>
            </p:cNvPr>
            <p:cNvSpPr/>
            <p:nvPr/>
          </p:nvSpPr>
          <p:spPr>
            <a:xfrm rot="10800000">
              <a:off x="9377464" y="482163"/>
              <a:ext cx="2227634" cy="1099226"/>
            </a:xfrm>
            <a:prstGeom prst="round2SameRect">
              <a:avLst>
                <a:gd name="adj1" fmla="val 1623"/>
                <a:gd name="adj2" fmla="val 0"/>
              </a:avLst>
            </a:prstGeom>
            <a:solidFill>
              <a:srgbClr val="315F9F"/>
            </a:solidFill>
            <a:ln>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04EB24-A50C-4854-AC79-88DA599702E8}"/>
                </a:ext>
              </a:extLst>
            </p:cNvPr>
            <p:cNvSpPr txBox="1"/>
            <p:nvPr/>
          </p:nvSpPr>
          <p:spPr>
            <a:xfrm>
              <a:off x="9912485" y="175098"/>
              <a:ext cx="1142364" cy="341632"/>
            </a:xfrm>
            <a:prstGeom prst="rect">
              <a:avLst/>
            </a:prstGeom>
            <a:noFill/>
          </p:spPr>
          <p:txBody>
            <a:bodyPr wrap="none" rtlCol="0">
              <a:spAutoFit/>
            </a:bodyPr>
            <a:lstStyle/>
            <a:p>
              <a:pPr>
                <a:lnSpc>
                  <a:spcPct val="90000"/>
                </a:lnSpc>
                <a:spcBef>
                  <a:spcPct val="0"/>
                </a:spcBef>
              </a:pPr>
              <a:r>
                <a:rPr lang="en-US" b="1">
                  <a:solidFill>
                    <a:srgbClr val="315F9F"/>
                  </a:solidFill>
                  <a:latin typeface="Lato Semibold" panose="020F0502020204030203" pitchFamily="34" charset="0"/>
                </a:rPr>
                <a:t>AGENDA</a:t>
              </a:r>
            </a:p>
          </p:txBody>
        </p:sp>
        <p:sp>
          <p:nvSpPr>
            <p:cNvPr id="12" name="TextBox 11">
              <a:extLst>
                <a:ext uri="{FF2B5EF4-FFF2-40B4-BE49-F238E27FC236}">
                  <a16:creationId xmlns:a16="http://schemas.microsoft.com/office/drawing/2014/main" id="{FFCADD44-C762-4476-AF1A-CDC10ED4FAA8}"/>
                </a:ext>
              </a:extLst>
            </p:cNvPr>
            <p:cNvSpPr txBox="1"/>
            <p:nvPr/>
          </p:nvSpPr>
          <p:spPr>
            <a:xfrm>
              <a:off x="9620655" y="515565"/>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3" name="TextBox 12">
              <a:extLst>
                <a:ext uri="{FF2B5EF4-FFF2-40B4-BE49-F238E27FC236}">
                  <a16:creationId xmlns:a16="http://schemas.microsoft.com/office/drawing/2014/main" id="{1FF8CA55-BA71-4699-9BEB-AB52FDE4F779}"/>
                </a:ext>
              </a:extLst>
            </p:cNvPr>
            <p:cNvSpPr txBox="1"/>
            <p:nvPr/>
          </p:nvSpPr>
          <p:spPr>
            <a:xfrm>
              <a:off x="9620655" y="826850"/>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4" name="TextBox 13">
              <a:extLst>
                <a:ext uri="{FF2B5EF4-FFF2-40B4-BE49-F238E27FC236}">
                  <a16:creationId xmlns:a16="http://schemas.microsoft.com/office/drawing/2014/main" id="{F8E3C7FD-A4CE-49A3-8F17-AD0303D51879}"/>
                </a:ext>
              </a:extLst>
            </p:cNvPr>
            <p:cNvSpPr txBox="1"/>
            <p:nvPr/>
          </p:nvSpPr>
          <p:spPr>
            <a:xfrm>
              <a:off x="9620655" y="1147863"/>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grpSp>
      <p:sp>
        <p:nvSpPr>
          <p:cNvPr id="15" name="Title 3">
            <a:extLst>
              <a:ext uri="{FF2B5EF4-FFF2-40B4-BE49-F238E27FC236}">
                <a16:creationId xmlns:a16="http://schemas.microsoft.com/office/drawing/2014/main" id="{3AD3CDA1-B3B6-47DE-8F92-C1E6E3721E0F}"/>
              </a:ext>
            </a:extLst>
          </p:cNvPr>
          <p:cNvSpPr>
            <a:spLocks noGrp="1"/>
          </p:cNvSpPr>
          <p:nvPr>
            <p:ph type="title"/>
          </p:nvPr>
        </p:nvSpPr>
        <p:spPr>
          <a:xfrm>
            <a:off x="838199" y="485620"/>
            <a:ext cx="7382877" cy="818647"/>
          </a:xfrm>
          <a:prstGeom prst="rect">
            <a:avLst/>
          </a:prstGeom>
        </p:spPr>
        <p:txBody>
          <a:bodyPr/>
          <a:lstStyle/>
          <a:p>
            <a:r>
              <a:rPr lang="en-US">
                <a:latin typeface="Arial" panose="020B0604020202020204" pitchFamily="34" charset="0"/>
                <a:cs typeface="Arial" panose="020B0604020202020204" pitchFamily="34" charset="0"/>
              </a:rPr>
              <a:t>Agenda</a:t>
            </a:r>
          </a:p>
        </p:txBody>
      </p:sp>
      <p:cxnSp>
        <p:nvCxnSpPr>
          <p:cNvPr id="16" name="Straight Connector 15">
            <a:extLst>
              <a:ext uri="{FF2B5EF4-FFF2-40B4-BE49-F238E27FC236}">
                <a16:creationId xmlns:a16="http://schemas.microsoft.com/office/drawing/2014/main" id="{DD8A829D-F7D7-4A89-84D4-C26DD2931DF9}"/>
              </a:ext>
            </a:extLst>
          </p:cNvPr>
          <p:cNvCxnSpPr/>
          <p:nvPr userDrawn="1"/>
        </p:nvCxnSpPr>
        <p:spPr>
          <a:xfrm>
            <a:off x="10010505" y="705079"/>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F0BB0-3AE3-49C3-945B-DCDC94143699}"/>
              </a:ext>
            </a:extLst>
          </p:cNvPr>
          <p:cNvCxnSpPr/>
          <p:nvPr userDrawn="1"/>
        </p:nvCxnSpPr>
        <p:spPr>
          <a:xfrm>
            <a:off x="10010505" y="1013552"/>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F8AD44-B3E5-492B-AA87-9EA8A65FC2A8}"/>
              </a:ext>
            </a:extLst>
          </p:cNvPr>
          <p:cNvCxnSpPr/>
          <p:nvPr userDrawn="1"/>
        </p:nvCxnSpPr>
        <p:spPr>
          <a:xfrm>
            <a:off x="10010505" y="1344058"/>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Orientation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3" name="Text Placeholder 2">
            <a:extLst>
              <a:ext uri="{FF2B5EF4-FFF2-40B4-BE49-F238E27FC236}">
                <a16:creationId xmlns:a16="http://schemas.microsoft.com/office/drawing/2014/main" id="{362892C5-F1FE-4DD4-8FCD-49CB859C95E8}"/>
              </a:ext>
            </a:extLst>
          </p:cNvPr>
          <p:cNvSpPr>
            <a:spLocks noGrp="1"/>
          </p:cNvSpPr>
          <p:nvPr>
            <p:ph type="body" sz="quarter" idx="10"/>
          </p:nvPr>
        </p:nvSpPr>
        <p:spPr>
          <a:xfrm>
            <a:off x="838200" y="1385888"/>
            <a:ext cx="7383463" cy="469741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0222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26413"/>
            <a:ext cx="10515600" cy="1325563"/>
          </a:xfrm>
          <a:prstGeom prst="rect">
            <a:avLst/>
          </a:prstGeo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51927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455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387600"/>
          </a:xfrm>
          <a:prstGeom prst="rect">
            <a:avLst/>
          </a:prstGeom>
        </p:spPr>
        <p:txBody>
          <a:bodyPr anchor="b">
            <a:normAutofit/>
          </a:bodyPr>
          <a:lstStyle>
            <a:lvl1pPr algn="l">
              <a:defRPr sz="54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38199" y="4587601"/>
            <a:ext cx="10515601" cy="670200"/>
          </a:xfrm>
          <a:prstGeom prst="rect">
            <a:avLst/>
          </a:prstGeom>
        </p:spPr>
        <p:txBody>
          <a:bodyPr/>
          <a:lstStyle>
            <a:lvl1pPr marL="0" indent="0" algn="l">
              <a:buNone/>
              <a:defRPr sz="2400">
                <a:solidFill>
                  <a:srgbClr val="047C7C"/>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0"/>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8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Orientation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grpSp>
        <p:nvGrpSpPr>
          <p:cNvPr id="21" name="Group 20">
            <a:extLst>
              <a:ext uri="{FF2B5EF4-FFF2-40B4-BE49-F238E27FC236}">
                <a16:creationId xmlns:a16="http://schemas.microsoft.com/office/drawing/2014/main" id="{F1FFA58D-33A8-4F1B-892D-9858C85A6790}"/>
              </a:ext>
              <a:ext uri="{C183D7F6-B498-43B3-948B-1728B52AA6E4}">
                <adec:decorative xmlns:adec="http://schemas.microsoft.com/office/drawing/2017/decorative" val="1"/>
              </a:ext>
            </a:extLst>
          </p:cNvPr>
          <p:cNvGrpSpPr/>
          <p:nvPr userDrawn="1"/>
        </p:nvGrpSpPr>
        <p:grpSpPr>
          <a:xfrm>
            <a:off x="9348928" y="194553"/>
            <a:ext cx="2275626" cy="1408691"/>
            <a:chOff x="9348928" y="194553"/>
            <a:chExt cx="2275626" cy="1408691"/>
          </a:xfrm>
        </p:grpSpPr>
        <p:sp>
          <p:nvSpPr>
            <p:cNvPr id="22" name="Rectangle: Top Corners Rounded 21">
              <a:extLst>
                <a:ext uri="{FF2B5EF4-FFF2-40B4-BE49-F238E27FC236}">
                  <a16:creationId xmlns:a16="http://schemas.microsoft.com/office/drawing/2014/main" id="{16C763A0-9457-43A9-B43F-FB43E5D90BAF}"/>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 of a online poll with three selection options.">
              <a:extLst>
                <a:ext uri="{FF2B5EF4-FFF2-40B4-BE49-F238E27FC236}">
                  <a16:creationId xmlns:a16="http://schemas.microsoft.com/office/drawing/2014/main" id="{99EB8DD5-8F93-48EE-890C-A1396AD6FA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0816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re/Chat">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Orientation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pic>
        <p:nvPicPr>
          <p:cNvPr id="13" name="Graphic 8" descr="Customer review">
            <a:extLst>
              <a:ext uri="{FF2B5EF4-FFF2-40B4-BE49-F238E27FC236}">
                <a16:creationId xmlns:a16="http://schemas.microsoft.com/office/drawing/2014/main" id="{12192ECC-8350-422B-A866-B0B24CC3915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8286" y="90023"/>
            <a:ext cx="1623316" cy="1623316"/>
          </a:xfrm>
          <a:prstGeom prst="rect">
            <a:avLst/>
          </a:prstGeom>
        </p:spPr>
      </p:pic>
    </p:spTree>
    <p:extLst>
      <p:ext uri="{BB962C8B-B14F-4D97-AF65-F5344CB8AC3E}">
        <p14:creationId xmlns:p14="http://schemas.microsoft.com/office/powerpoint/2010/main" val="61187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606352"/>
            <a:ext cx="10515600" cy="642930"/>
          </a:xfrm>
          <a:prstGeom prst="rect">
            <a:avLst/>
          </a:prstGeom>
        </p:spPr>
        <p:txBody>
          <a:bodyPr/>
          <a:lstStyle>
            <a:lvl1pPr>
              <a:defRPr>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5C133C92-435A-4F6B-9900-4EEF4A9C51C8}"/>
              </a:ext>
            </a:extLst>
          </p:cNvPr>
          <p:cNvSpPr>
            <a:spLocks noGrp="1"/>
          </p:cNvSpPr>
          <p:nvPr>
            <p:ph type="body" sz="quarter" idx="10"/>
          </p:nvPr>
        </p:nvSpPr>
        <p:spPr>
          <a:xfrm>
            <a:off x="995363" y="1436688"/>
            <a:ext cx="10358437" cy="4760912"/>
          </a:xfrm>
          <a:prstGeom prst="rect">
            <a:avLst/>
          </a:prstGeom>
        </p:spPr>
        <p:txBody>
          <a:bodyPr/>
          <a:lstStyle>
            <a:lvl1pPr marL="0" indent="0">
              <a:lnSpc>
                <a:spcPct val="100000"/>
              </a:lnSpc>
              <a:spcBef>
                <a:spcPts val="600"/>
              </a:spcBef>
              <a:spcAft>
                <a:spcPts val="600"/>
              </a:spcAft>
              <a:buNone/>
              <a:defRPr/>
            </a:lvl1pPr>
            <a:lvl2pPr>
              <a:lnSpc>
                <a:spcPct val="100000"/>
              </a:lnSpc>
              <a:spcBef>
                <a:spcPts val="600"/>
              </a:spcBef>
              <a:spcAft>
                <a:spcPts val="600"/>
              </a:spcAft>
              <a:defRPr/>
            </a:lvl2pPr>
            <a:lvl3pPr marL="1143000" indent="-228600">
              <a:lnSpc>
                <a:spcPct val="100000"/>
              </a:lnSpc>
              <a:spcBef>
                <a:spcPts val="600"/>
              </a:spcBef>
              <a:spcAft>
                <a:spcPts val="600"/>
              </a:spcAft>
              <a:buFont typeface="Verdana" panose="020B0604030504040204" pitchFamily="34" charset="0"/>
              <a:buChar char="−"/>
              <a:defRPr/>
            </a:lvl3pPr>
          </a:lstStyle>
          <a:p>
            <a:pPr lvl="0"/>
            <a:r>
              <a:rPr lang="en-US"/>
              <a:t>Click to edit Master text styles</a:t>
            </a:r>
          </a:p>
          <a:p>
            <a:pPr lvl="1"/>
            <a:r>
              <a:rPr lang="en-US"/>
              <a:t>Second level</a:t>
            </a:r>
          </a:p>
          <a:p>
            <a:pPr lvl="2"/>
            <a:r>
              <a:rPr lang="en-US"/>
              <a:t>Third level</a:t>
            </a:r>
          </a:p>
        </p:txBody>
      </p:sp>
      <p:sp>
        <p:nvSpPr>
          <p:cNvPr id="7" name="Footer Placeholder 1">
            <a:extLst>
              <a:ext uri="{FF2B5EF4-FFF2-40B4-BE49-F238E27FC236}">
                <a16:creationId xmlns:a16="http://schemas.microsoft.com/office/drawing/2014/main" id="{11A5AB77-9565-4477-9099-735E6F931347}"/>
              </a:ext>
            </a:extLst>
          </p:cNvPr>
          <p:cNvSpPr>
            <a:spLocks noGrp="1"/>
          </p:cNvSpPr>
          <p:nvPr>
            <p:ph type="ftr" sz="quarter" idx="3"/>
          </p:nvPr>
        </p:nvSpPr>
        <p:spPr>
          <a:xfrm>
            <a:off x="0" y="6553200"/>
            <a:ext cx="4114800" cy="281601"/>
          </a:xfrm>
          <a:prstGeom prst="rect">
            <a:avLst/>
          </a:prstGeom>
        </p:spPr>
        <p:txBody>
          <a:bodyPr anchor="b"/>
          <a:lstStyle>
            <a:lvl1pPr algn="l">
              <a:defRPr>
                <a:solidFill>
                  <a:srgbClr val="315F9F"/>
                </a:solidFill>
              </a:defRPr>
            </a:lvl1pPr>
          </a:lstStyle>
          <a:p>
            <a:r>
              <a:rPr lang="en-US" sz="1050">
                <a:latin typeface="Lato Semibold"/>
              </a:rPr>
              <a:t>Orientation</a:t>
            </a:r>
          </a:p>
        </p:txBody>
      </p:sp>
      <p:sp>
        <p:nvSpPr>
          <p:cNvPr id="8" name="Slide Number Placeholder 2">
            <a:extLst>
              <a:ext uri="{FF2B5EF4-FFF2-40B4-BE49-F238E27FC236}">
                <a16:creationId xmlns:a16="http://schemas.microsoft.com/office/drawing/2014/main" id="{6648F23E-0370-4E2F-B003-F79DAB785FAC}"/>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51550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Text Placeholder 2">
            <a:extLst>
              <a:ext uri="{FF2B5EF4-FFF2-40B4-BE49-F238E27FC236}">
                <a16:creationId xmlns:a16="http://schemas.microsoft.com/office/drawing/2014/main" id="{D69BAEF7-971D-438C-8C13-BCDD3225BAF2}"/>
              </a:ext>
            </a:extLst>
          </p:cNvPr>
          <p:cNvSpPr>
            <a:spLocks noGrp="1"/>
          </p:cNvSpPr>
          <p:nvPr>
            <p:ph type="body" sz="quarter" idx="10"/>
          </p:nvPr>
        </p:nvSpPr>
        <p:spPr>
          <a:xfrm>
            <a:off x="463550" y="2090058"/>
            <a:ext cx="2360613" cy="2288252"/>
          </a:xfrm>
          <a:prstGeom prst="rect">
            <a:avLst/>
          </a:prstGeom>
        </p:spPr>
        <p:txBody>
          <a:bodyPr>
            <a:noAutofit/>
          </a:bodyPr>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Footer Placeholder 1">
            <a:extLst>
              <a:ext uri="{FF2B5EF4-FFF2-40B4-BE49-F238E27FC236}">
                <a16:creationId xmlns:a16="http://schemas.microsoft.com/office/drawing/2014/main" id="{A60D35A8-5146-4F47-A4AA-A451BF6AF25E}"/>
              </a:ext>
            </a:extLst>
          </p:cNvPr>
          <p:cNvSpPr>
            <a:spLocks noGrp="1"/>
          </p:cNvSpPr>
          <p:nvPr>
            <p:ph type="ftr" sz="quarter" idx="3"/>
          </p:nvPr>
        </p:nvSpPr>
        <p:spPr>
          <a:xfrm>
            <a:off x="0" y="6553200"/>
            <a:ext cx="2738462" cy="281601"/>
          </a:xfrm>
          <a:prstGeom prst="rect">
            <a:avLst/>
          </a:prstGeom>
        </p:spPr>
        <p:txBody>
          <a:bodyPr anchor="b"/>
          <a:lstStyle>
            <a:lvl1pPr algn="l">
              <a:defRPr>
                <a:solidFill>
                  <a:schemeClr val="bg1"/>
                </a:solidFill>
              </a:defRPr>
            </a:lvl1pPr>
          </a:lstStyle>
          <a:p>
            <a:r>
              <a:rPr lang="en-US" sz="1050">
                <a:latin typeface="Lato Semibold"/>
              </a:rPr>
              <a:t>Orientation</a:t>
            </a:r>
          </a:p>
        </p:txBody>
      </p:sp>
      <p:sp>
        <p:nvSpPr>
          <p:cNvPr id="8" name="Slide Number Placeholder 2">
            <a:extLst>
              <a:ext uri="{FF2B5EF4-FFF2-40B4-BE49-F238E27FC236}">
                <a16:creationId xmlns:a16="http://schemas.microsoft.com/office/drawing/2014/main" id="{1EDE83DF-4491-419E-AB0B-B08D4B2AA91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125364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sign Camp Traine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Text Placeholder 2">
            <a:extLst>
              <a:ext uri="{FF2B5EF4-FFF2-40B4-BE49-F238E27FC236}">
                <a16:creationId xmlns:a16="http://schemas.microsoft.com/office/drawing/2014/main" id="{D69BAEF7-971D-438C-8C13-BCDD3225BAF2}"/>
              </a:ext>
            </a:extLst>
          </p:cNvPr>
          <p:cNvSpPr>
            <a:spLocks noGrp="1"/>
          </p:cNvSpPr>
          <p:nvPr>
            <p:ph type="body" sz="quarter" idx="10"/>
          </p:nvPr>
        </p:nvSpPr>
        <p:spPr>
          <a:xfrm>
            <a:off x="199348" y="1032648"/>
            <a:ext cx="2624815" cy="2288252"/>
          </a:xfrm>
          <a:prstGeom prst="rect">
            <a:avLst/>
          </a:prstGeom>
        </p:spPr>
        <p:txBody>
          <a:bodyPr>
            <a:noAutofit/>
          </a:bodyPr>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Footer Placeholder 1">
            <a:extLst>
              <a:ext uri="{FF2B5EF4-FFF2-40B4-BE49-F238E27FC236}">
                <a16:creationId xmlns:a16="http://schemas.microsoft.com/office/drawing/2014/main" id="{A60D35A8-5146-4F47-A4AA-A451BF6AF25E}"/>
              </a:ext>
            </a:extLst>
          </p:cNvPr>
          <p:cNvSpPr>
            <a:spLocks noGrp="1"/>
          </p:cNvSpPr>
          <p:nvPr>
            <p:ph type="ftr" sz="quarter" idx="3"/>
          </p:nvPr>
        </p:nvSpPr>
        <p:spPr>
          <a:xfrm>
            <a:off x="0" y="6553200"/>
            <a:ext cx="2738462" cy="281601"/>
          </a:xfrm>
          <a:prstGeom prst="rect">
            <a:avLst/>
          </a:prstGeom>
        </p:spPr>
        <p:txBody>
          <a:bodyPr anchor="b"/>
          <a:lstStyle>
            <a:lvl1pPr algn="l">
              <a:defRPr>
                <a:solidFill>
                  <a:schemeClr val="bg1"/>
                </a:solidFill>
              </a:defRPr>
            </a:lvl1pPr>
          </a:lstStyle>
          <a:p>
            <a:r>
              <a:rPr lang="en-US" sz="1050">
                <a:latin typeface="Lato Semibold"/>
              </a:rPr>
              <a:t>Orientation</a:t>
            </a:r>
          </a:p>
        </p:txBody>
      </p:sp>
      <p:sp>
        <p:nvSpPr>
          <p:cNvPr id="8" name="Slide Number Placeholder 2">
            <a:extLst>
              <a:ext uri="{FF2B5EF4-FFF2-40B4-BE49-F238E27FC236}">
                <a16:creationId xmlns:a16="http://schemas.microsoft.com/office/drawing/2014/main" id="{1EDE83DF-4491-419E-AB0B-B08D4B2AA91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4" name="Picture Placeholder 3">
            <a:extLst>
              <a:ext uri="{FF2B5EF4-FFF2-40B4-BE49-F238E27FC236}">
                <a16:creationId xmlns:a16="http://schemas.microsoft.com/office/drawing/2014/main" id="{EA70003F-0431-48D3-831C-D7A1FAF9BF0B}"/>
              </a:ext>
            </a:extLst>
          </p:cNvPr>
          <p:cNvSpPr>
            <a:spLocks noGrp="1"/>
          </p:cNvSpPr>
          <p:nvPr>
            <p:ph type="pic" sz="quarter" idx="11"/>
          </p:nvPr>
        </p:nvSpPr>
        <p:spPr>
          <a:xfrm>
            <a:off x="3595557"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a:p>
        </p:txBody>
      </p:sp>
      <p:sp>
        <p:nvSpPr>
          <p:cNvPr id="9" name="Picture Placeholder 3">
            <a:extLst>
              <a:ext uri="{FF2B5EF4-FFF2-40B4-BE49-F238E27FC236}">
                <a16:creationId xmlns:a16="http://schemas.microsoft.com/office/drawing/2014/main" id="{0E5FE656-18BF-460E-B15E-C9267985AF62}"/>
              </a:ext>
            </a:extLst>
          </p:cNvPr>
          <p:cNvSpPr>
            <a:spLocks noGrp="1"/>
          </p:cNvSpPr>
          <p:nvPr>
            <p:ph type="pic" sz="quarter" idx="12"/>
          </p:nvPr>
        </p:nvSpPr>
        <p:spPr>
          <a:xfrm>
            <a:off x="6495191"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a:p>
        </p:txBody>
      </p:sp>
      <p:sp>
        <p:nvSpPr>
          <p:cNvPr id="10" name="Picture Placeholder 3">
            <a:extLst>
              <a:ext uri="{FF2B5EF4-FFF2-40B4-BE49-F238E27FC236}">
                <a16:creationId xmlns:a16="http://schemas.microsoft.com/office/drawing/2014/main" id="{CE37C197-C4DC-402A-A8D4-56649C57078E}"/>
              </a:ext>
            </a:extLst>
          </p:cNvPr>
          <p:cNvSpPr>
            <a:spLocks noGrp="1"/>
          </p:cNvSpPr>
          <p:nvPr>
            <p:ph type="pic" sz="quarter" idx="13"/>
          </p:nvPr>
        </p:nvSpPr>
        <p:spPr>
          <a:xfrm>
            <a:off x="9394824" y="909638"/>
            <a:ext cx="2283192" cy="2312533"/>
          </a:xfrm>
          <a:prstGeom prst="ellipse">
            <a:avLst/>
          </a:prstGeom>
          <a:solidFill>
            <a:schemeClr val="bg1"/>
          </a:solidFill>
          <a:ln w="28575">
            <a:solidFill>
              <a:srgbClr val="047C7C"/>
            </a:solidFill>
          </a:ln>
          <a:effectLst>
            <a:outerShdw blurRad="50800" dist="38100" dir="2700000" algn="tl" rotWithShape="0">
              <a:prstClr val="black">
                <a:alpha val="40000"/>
              </a:prstClr>
            </a:outerShdw>
          </a:effectLst>
        </p:spPr>
        <p:txBody>
          <a:bodyPr>
            <a:normAutofit/>
          </a:bodyPr>
          <a:lstStyle>
            <a:lvl1pPr marL="0" indent="0">
              <a:buNone/>
              <a:defRPr sz="1800"/>
            </a:lvl1pPr>
          </a:lstStyle>
          <a:p>
            <a:endParaRPr lang="en-US"/>
          </a:p>
        </p:txBody>
      </p:sp>
      <p:sp>
        <p:nvSpPr>
          <p:cNvPr id="12" name="Text Placeholder 11">
            <a:extLst>
              <a:ext uri="{FF2B5EF4-FFF2-40B4-BE49-F238E27FC236}">
                <a16:creationId xmlns:a16="http://schemas.microsoft.com/office/drawing/2014/main" id="{78A8B12A-7598-46D0-9EB4-8D7CCEA483F0}"/>
              </a:ext>
            </a:extLst>
          </p:cNvPr>
          <p:cNvSpPr>
            <a:spLocks noGrp="1"/>
          </p:cNvSpPr>
          <p:nvPr>
            <p:ph type="body" sz="quarter" idx="14" hasCustomPrompt="1"/>
          </p:nvPr>
        </p:nvSpPr>
        <p:spPr>
          <a:xfrm>
            <a:off x="3722740"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Name</a:t>
            </a:r>
          </a:p>
        </p:txBody>
      </p:sp>
      <p:sp>
        <p:nvSpPr>
          <p:cNvPr id="13" name="Text Placeholder 11">
            <a:extLst>
              <a:ext uri="{FF2B5EF4-FFF2-40B4-BE49-F238E27FC236}">
                <a16:creationId xmlns:a16="http://schemas.microsoft.com/office/drawing/2014/main" id="{D4509B4C-1544-427F-8848-1CD508431217}"/>
              </a:ext>
            </a:extLst>
          </p:cNvPr>
          <p:cNvSpPr>
            <a:spLocks noGrp="1"/>
          </p:cNvSpPr>
          <p:nvPr>
            <p:ph type="body" sz="quarter" idx="15" hasCustomPrompt="1"/>
          </p:nvPr>
        </p:nvSpPr>
        <p:spPr>
          <a:xfrm>
            <a:off x="6622374"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Name</a:t>
            </a:r>
          </a:p>
          <a:p>
            <a:pPr lvl="1"/>
            <a:endParaRPr lang="en-US"/>
          </a:p>
        </p:txBody>
      </p:sp>
      <p:sp>
        <p:nvSpPr>
          <p:cNvPr id="14" name="Text Placeholder 11">
            <a:extLst>
              <a:ext uri="{FF2B5EF4-FFF2-40B4-BE49-F238E27FC236}">
                <a16:creationId xmlns:a16="http://schemas.microsoft.com/office/drawing/2014/main" id="{018D11F7-7757-4533-A59F-73F1717EBD55}"/>
              </a:ext>
            </a:extLst>
          </p:cNvPr>
          <p:cNvSpPr>
            <a:spLocks noGrp="1"/>
          </p:cNvSpPr>
          <p:nvPr>
            <p:ph type="body" sz="quarter" idx="16" hasCustomPrompt="1"/>
          </p:nvPr>
        </p:nvSpPr>
        <p:spPr>
          <a:xfrm>
            <a:off x="9522008" y="3429000"/>
            <a:ext cx="2028825" cy="1174480"/>
          </a:xfrm>
          <a:prstGeom prst="rect">
            <a:avLst/>
          </a:prstGeom>
        </p:spPr>
        <p:txBody>
          <a:bodyPr/>
          <a:lstStyle>
            <a:lvl1pPr marL="0" indent="0" algn="ctr">
              <a:buNone/>
              <a:defRPr sz="2000" b="1">
                <a:latin typeface="+mn-lt"/>
              </a:defRPr>
            </a:lvl1pPr>
            <a:lvl2pPr marL="0" indent="0" algn="ctr">
              <a:buNone/>
              <a:defRPr sz="1800">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Name</a:t>
            </a:r>
          </a:p>
          <a:p>
            <a:pPr lvl="1"/>
            <a:endParaRPr lang="en-US"/>
          </a:p>
        </p:txBody>
      </p:sp>
    </p:spTree>
    <p:extLst>
      <p:ext uri="{BB962C8B-B14F-4D97-AF65-F5344CB8AC3E}">
        <p14:creationId xmlns:p14="http://schemas.microsoft.com/office/powerpoint/2010/main" val="417300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BA0F-C1E1-45FF-BEF9-1E47A71BB78F}"/>
              </a:ext>
            </a:extLst>
          </p:cNvPr>
          <p:cNvSpPr>
            <a:spLocks noGrp="1"/>
          </p:cNvSpPr>
          <p:nvPr>
            <p:ph type="title"/>
          </p:nvPr>
        </p:nvSpPr>
        <p:spPr>
          <a:xfrm>
            <a:off x="838200" y="126413"/>
            <a:ext cx="10515600" cy="1325563"/>
          </a:xfrm>
          <a:prstGeom prst="rect">
            <a:avLst/>
          </a:prstGeom>
        </p:spPr>
        <p:txBody>
          <a:bodyPr/>
          <a:lstStyle/>
          <a:p>
            <a:r>
              <a:rPr lang="en-US"/>
              <a:t>Click to edit Master title style</a:t>
            </a:r>
          </a:p>
        </p:txBody>
      </p:sp>
      <p:sp>
        <p:nvSpPr>
          <p:cNvPr id="6" name="Rectangle 5">
            <a:extLst>
              <a:ext uri="{FF2B5EF4-FFF2-40B4-BE49-F238E27FC236}">
                <a16:creationId xmlns:a16="http://schemas.microsoft.com/office/drawing/2014/main" id="{FA4A5843-3250-450E-A8AC-4EDE3A31AC2A}"/>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15F9F"/>
              </a:solidFill>
            </a:endParaRPr>
          </a:p>
        </p:txBody>
      </p:sp>
      <p:sp>
        <p:nvSpPr>
          <p:cNvPr id="7" name="Rectangle 6">
            <a:extLst>
              <a:ext uri="{FF2B5EF4-FFF2-40B4-BE49-F238E27FC236}">
                <a16:creationId xmlns:a16="http://schemas.microsoft.com/office/drawing/2014/main" id="{16B4912E-1BDC-42D2-94F1-70B19F189F82}"/>
              </a:ext>
            </a:extLst>
          </p:cNvPr>
          <p:cNvSpPr/>
          <p:nvPr userDrawn="1"/>
        </p:nvSpPr>
        <p:spPr>
          <a:xfrm>
            <a:off x="8810171" y="0"/>
            <a:ext cx="3381828" cy="6858000"/>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2FA204-D53B-4251-A52D-4327AD8838CF}"/>
              </a:ext>
            </a:extLst>
          </p:cNvPr>
          <p:cNvSpPr/>
          <p:nvPr userDrawn="1"/>
        </p:nvSpPr>
        <p:spPr>
          <a:xfrm>
            <a:off x="8679768" y="711200"/>
            <a:ext cx="2808287"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4E2B1F-C7A3-4705-8DB9-33A2CF479D00}"/>
              </a:ext>
            </a:extLst>
          </p:cNvPr>
          <p:cNvSpPr/>
          <p:nvPr userDrawn="1"/>
        </p:nvSpPr>
        <p:spPr>
          <a:xfrm>
            <a:off x="2" y="2757714"/>
            <a:ext cx="49348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BFF34C-83AC-4052-AF7D-60967C4A0981}"/>
              </a:ext>
            </a:extLst>
          </p:cNvPr>
          <p:cNvSpPr/>
          <p:nvPr userDrawn="1"/>
        </p:nvSpPr>
        <p:spPr>
          <a:xfrm>
            <a:off x="558802" y="2757714"/>
            <a:ext cx="29028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F9C9A4-D08C-4F93-B568-6C0A07D6A278}"/>
              </a:ext>
            </a:extLst>
          </p:cNvPr>
          <p:cNvSpPr/>
          <p:nvPr userDrawn="1"/>
        </p:nvSpPr>
        <p:spPr>
          <a:xfrm>
            <a:off x="914403" y="2757714"/>
            <a:ext cx="159654" cy="1226457"/>
          </a:xfrm>
          <a:prstGeom prst="rect">
            <a:avLst/>
          </a:prstGeom>
          <a:solidFill>
            <a:srgbClr val="047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5FEAEAC0-0819-4750-B9F3-815658946740}"/>
              </a:ext>
            </a:extLst>
          </p:cNvPr>
          <p:cNvSpPr>
            <a:spLocks noGrp="1"/>
          </p:cNvSpPr>
          <p:nvPr>
            <p:ph type="body" sz="quarter" idx="10"/>
          </p:nvPr>
        </p:nvSpPr>
        <p:spPr>
          <a:xfrm>
            <a:off x="1277938" y="2757488"/>
            <a:ext cx="2808287" cy="2489200"/>
          </a:xfrm>
          <a:prstGeom prst="rect">
            <a:avLst/>
          </a:prstGeom>
        </p:spPr>
        <p:txBody>
          <a:bodyPr>
            <a:noAutofit/>
          </a:bodyPr>
          <a:lstStyle>
            <a:lvl1pPr marL="0" indent="0">
              <a:buNone/>
              <a:defRPr sz="4400">
                <a:solidFill>
                  <a:srgbClr val="315F9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2">
            <a:extLst>
              <a:ext uri="{FF2B5EF4-FFF2-40B4-BE49-F238E27FC236}">
                <a16:creationId xmlns:a16="http://schemas.microsoft.com/office/drawing/2014/main" id="{D74B2F5C-3E40-4144-9947-5F8B69BDAD84}"/>
              </a:ext>
            </a:extLst>
          </p:cNvPr>
          <p:cNvSpPr>
            <a:spLocks noGrp="1"/>
          </p:cNvSpPr>
          <p:nvPr>
            <p:ph type="ftr" sz="quarter" idx="11"/>
          </p:nvPr>
        </p:nvSpPr>
        <p:spPr>
          <a:xfrm>
            <a:off x="0" y="6553200"/>
            <a:ext cx="4114800" cy="281601"/>
          </a:xfrm>
          <a:prstGeom prst="rect">
            <a:avLst/>
          </a:prstGeom>
        </p:spPr>
        <p:txBody>
          <a:bodyPr/>
          <a:lstStyle>
            <a:lvl1pPr algn="l">
              <a:defRPr/>
            </a:lvl1pPr>
          </a:lstStyle>
          <a:p>
            <a:r>
              <a:rPr lang="en-US" sz="1050">
                <a:latin typeface="Lato Semibold"/>
              </a:rPr>
              <a:t>Orientation</a:t>
            </a:r>
          </a:p>
        </p:txBody>
      </p:sp>
      <p:sp>
        <p:nvSpPr>
          <p:cNvPr id="14" name="Slide Number Placeholder 3">
            <a:extLst>
              <a:ext uri="{FF2B5EF4-FFF2-40B4-BE49-F238E27FC236}">
                <a16:creationId xmlns:a16="http://schemas.microsoft.com/office/drawing/2014/main" id="{9F360FD5-485C-4E85-8D03-F2EC22242399}"/>
              </a:ext>
            </a:extLst>
          </p:cNvPr>
          <p:cNvSpPr>
            <a:spLocks noGrp="1"/>
          </p:cNvSpPr>
          <p:nvPr>
            <p:ph type="sldNum" sz="quarter" idx="12"/>
          </p:nvPr>
        </p:nvSpPr>
        <p:spPr>
          <a:xfrm>
            <a:off x="9448800" y="6553200"/>
            <a:ext cx="2743200" cy="281601"/>
          </a:xfrm>
          <a:prstGeom prst="rect">
            <a:avLst/>
          </a:prstGeom>
        </p:spPr>
        <p:txBody>
          <a:bodyPr/>
          <a:lstStyle>
            <a:lvl1pPr>
              <a:defRPr>
                <a:solidFill>
                  <a:schemeClr val="bg1"/>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6263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out Room Activity">
    <p:spTree>
      <p:nvGrpSpPr>
        <p:cNvPr id="1" name=""/>
        <p:cNvGrpSpPr/>
        <p:nvPr/>
      </p:nvGrpSpPr>
      <p:grpSpPr>
        <a:xfrm>
          <a:off x="0" y="0"/>
          <a:ext cx="0" cy="0"/>
          <a:chOff x="0" y="0"/>
          <a:chExt cx="0" cy="0"/>
        </a:xfrm>
      </p:grpSpPr>
      <p:sp>
        <p:nvSpPr>
          <p:cNvPr id="7" name="Rectangle 6"/>
          <p:cNvSpPr/>
          <p:nvPr userDrawn="1"/>
        </p:nvSpPr>
        <p:spPr>
          <a:xfrm>
            <a:off x="0" y="481973"/>
            <a:ext cx="12192000" cy="6376027"/>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vl2pPr>
              <a:buClr>
                <a:schemeClr val="bg1"/>
              </a:buClr>
              <a:defRPr sz="24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1DD94C33-41CF-4CDB-B556-65406D0942AD}"/>
              </a:ext>
            </a:extLst>
          </p:cNvPr>
          <p:cNvSpPr>
            <a:spLocks noGrp="1"/>
          </p:cNvSpPr>
          <p:nvPr>
            <p:ph type="body" sz="quarter" idx="13"/>
          </p:nvPr>
        </p:nvSpPr>
        <p:spPr>
          <a:xfrm>
            <a:off x="323849" y="663252"/>
            <a:ext cx="8369707" cy="747458"/>
          </a:xfrm>
          <a:prstGeom prst="rect">
            <a:avLst/>
          </a:prstGeom>
        </p:spPr>
        <p:txBody>
          <a:bodyPr/>
          <a:lstStyle>
            <a:lvl1pPr marL="0" indent="0">
              <a:buNone/>
              <a:defRPr sz="44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Arial" panose="020B0604020202020204" pitchFamily="34" charset="0"/>
                <a:cs typeface="Arial" panose="020B0604020202020204" pitchFamily="34" charset="0"/>
              </a:defRPr>
            </a:lvl2pPr>
          </a:lstStyle>
          <a:p>
            <a:pPr lvl="0"/>
            <a:r>
              <a:rPr lang="en-US"/>
              <a:t>Click to edit Master</a:t>
            </a:r>
          </a:p>
        </p:txBody>
      </p:sp>
      <p:sp>
        <p:nvSpPr>
          <p:cNvPr id="10" name="Footer Placeholder 1">
            <a:extLst>
              <a:ext uri="{FF2B5EF4-FFF2-40B4-BE49-F238E27FC236}">
                <a16:creationId xmlns:a16="http://schemas.microsoft.com/office/drawing/2014/main" id="{2229ADDB-3EC7-4588-BA30-6BDF0E14DE3F}"/>
              </a:ext>
            </a:extLst>
          </p:cNvPr>
          <p:cNvSpPr>
            <a:spLocks noGrp="1"/>
          </p:cNvSpPr>
          <p:nvPr>
            <p:ph type="ftr" sz="quarter" idx="3"/>
          </p:nvPr>
        </p:nvSpPr>
        <p:spPr>
          <a:xfrm>
            <a:off x="0" y="6553200"/>
            <a:ext cx="4114800" cy="281601"/>
          </a:xfrm>
          <a:prstGeom prst="rect">
            <a:avLst/>
          </a:prstGeom>
        </p:spPr>
        <p:txBody>
          <a:bodyPr anchor="b"/>
          <a:lstStyle>
            <a:lvl1pPr algn="l">
              <a:defRPr>
                <a:solidFill>
                  <a:schemeClr val="bg1"/>
                </a:solidFill>
              </a:defRPr>
            </a:lvl1pPr>
          </a:lstStyle>
          <a:p>
            <a:r>
              <a:rPr lang="en-US" sz="1050">
                <a:latin typeface="Lato Semibold"/>
              </a:rPr>
              <a:t>Orientation</a:t>
            </a:r>
          </a:p>
        </p:txBody>
      </p:sp>
      <p:sp>
        <p:nvSpPr>
          <p:cNvPr id="11" name="Slide Number Placeholder 2">
            <a:extLst>
              <a:ext uri="{FF2B5EF4-FFF2-40B4-BE49-F238E27FC236}">
                <a16:creationId xmlns:a16="http://schemas.microsoft.com/office/drawing/2014/main" id="{7C7EAE7F-F68E-47C1-86B8-4A509692DE8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pic>
        <p:nvPicPr>
          <p:cNvPr id="13" name="Graphic 12" descr="Alarm clock.">
            <a:extLst>
              <a:ext uri="{FF2B5EF4-FFF2-40B4-BE49-F238E27FC236}">
                <a16:creationId xmlns:a16="http://schemas.microsoft.com/office/drawing/2014/main" id="{F7BC32AE-0640-4595-9D7F-B939F39825E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938" y="3213543"/>
            <a:ext cx="914400" cy="914400"/>
          </a:xfrm>
          <a:prstGeom prst="rect">
            <a:avLst/>
          </a:prstGeom>
        </p:spPr>
      </p:pic>
      <p:sp>
        <p:nvSpPr>
          <p:cNvPr id="15" name="Text Placeholder 14">
            <a:extLst>
              <a:ext uri="{FF2B5EF4-FFF2-40B4-BE49-F238E27FC236}">
                <a16:creationId xmlns:a16="http://schemas.microsoft.com/office/drawing/2014/main" id="{36C07D48-7475-4F6B-8795-B53AF3A05C2B}"/>
              </a:ext>
            </a:extLst>
          </p:cNvPr>
          <p:cNvSpPr>
            <a:spLocks noGrp="1"/>
          </p:cNvSpPr>
          <p:nvPr>
            <p:ph type="body" sz="quarter" idx="14"/>
          </p:nvPr>
        </p:nvSpPr>
        <p:spPr>
          <a:xfrm>
            <a:off x="335686" y="1422647"/>
            <a:ext cx="8369708" cy="446087"/>
          </a:xfrm>
          <a:prstGeom prst="rect">
            <a:avLst/>
          </a:prstGeom>
        </p:spPr>
        <p:txBody>
          <a:bodyPr>
            <a:noAutofit/>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Text Placeholder 16">
            <a:extLst>
              <a:ext uri="{FF2B5EF4-FFF2-40B4-BE49-F238E27FC236}">
                <a16:creationId xmlns:a16="http://schemas.microsoft.com/office/drawing/2014/main" id="{B7288DD7-EC8C-45DE-AA29-EE225E654CEC}"/>
              </a:ext>
            </a:extLst>
          </p:cNvPr>
          <p:cNvSpPr>
            <a:spLocks noGrp="1"/>
          </p:cNvSpPr>
          <p:nvPr>
            <p:ph type="body" sz="quarter" idx="15"/>
          </p:nvPr>
        </p:nvSpPr>
        <p:spPr>
          <a:xfrm>
            <a:off x="765175" y="4127500"/>
            <a:ext cx="1212850" cy="280988"/>
          </a:xfrm>
          <a:prstGeom prst="rect">
            <a:avLst/>
          </a:prstGeom>
        </p:spPr>
        <p:txBody>
          <a:bodyPr>
            <a:noAutofit/>
          </a:bodyPr>
          <a:lstStyle>
            <a:lvl1pPr marL="0" indent="0">
              <a:buNone/>
              <a:defRPr sz="2000">
                <a:solidFill>
                  <a:schemeClr val="bg1"/>
                </a:solidFill>
                <a:latin typeface="Verdana Pro" panose="020B0604030504040204" pitchFamily="34" charset="0"/>
              </a:defRPr>
            </a:lvl1pPr>
          </a:lstStyle>
          <a:p>
            <a:pPr lvl="0"/>
            <a:r>
              <a:rPr lang="en-US"/>
              <a:t>Click to edit Master text styles</a:t>
            </a:r>
          </a:p>
        </p:txBody>
      </p:sp>
      <p:pic>
        <p:nvPicPr>
          <p:cNvPr id="24" name="Picture 23" descr="Breakout session icon. Three arrows extend from the same point to three breakout groups.">
            <a:extLst>
              <a:ext uri="{FF2B5EF4-FFF2-40B4-BE49-F238E27FC236}">
                <a16:creationId xmlns:a16="http://schemas.microsoft.com/office/drawing/2014/main" id="{046008AE-BA0D-48ED-A0D8-030DDEBD1FD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507792" y="1032668"/>
            <a:ext cx="1627239" cy="544296"/>
          </a:xfrm>
          <a:prstGeom prst="rect">
            <a:avLst/>
          </a:prstGeom>
        </p:spPr>
      </p:pic>
      <p:pic>
        <p:nvPicPr>
          <p:cNvPr id="25" name="Graphic 8" descr="Customer review">
            <a:extLst>
              <a:ext uri="{FF2B5EF4-FFF2-40B4-BE49-F238E27FC236}">
                <a16:creationId xmlns:a16="http://schemas.microsoft.com/office/drawing/2014/main" id="{451FFA34-928F-4591-9DC1-A8D773557685}"/>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29081" y="824641"/>
            <a:ext cx="843225" cy="843225"/>
          </a:xfrm>
          <a:prstGeom prst="rect">
            <a:avLst/>
          </a:prstGeom>
        </p:spPr>
      </p:pic>
      <p:pic>
        <p:nvPicPr>
          <p:cNvPr id="26" name="Graphic 8" descr="Customer review">
            <a:extLst>
              <a:ext uri="{FF2B5EF4-FFF2-40B4-BE49-F238E27FC236}">
                <a16:creationId xmlns:a16="http://schemas.microsoft.com/office/drawing/2014/main" id="{B6662A04-C9B0-4FD8-88DB-C47CE77D47F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13089" y="824641"/>
            <a:ext cx="843225" cy="843225"/>
          </a:xfrm>
          <a:prstGeom prst="rect">
            <a:avLst/>
          </a:prstGeom>
        </p:spPr>
      </p:pic>
      <p:pic>
        <p:nvPicPr>
          <p:cNvPr id="27" name="Graphic 8" descr="Customer review">
            <a:extLst>
              <a:ext uri="{FF2B5EF4-FFF2-40B4-BE49-F238E27FC236}">
                <a16:creationId xmlns:a16="http://schemas.microsoft.com/office/drawing/2014/main" id="{8C0C6D2F-CBEF-4BD0-8CE6-7BB51908C82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81339" y="234342"/>
            <a:ext cx="843225" cy="843225"/>
          </a:xfrm>
          <a:prstGeom prst="rect">
            <a:avLst/>
          </a:prstGeom>
        </p:spPr>
      </p:pic>
    </p:spTree>
    <p:extLst>
      <p:ext uri="{BB962C8B-B14F-4D97-AF65-F5344CB8AC3E}">
        <p14:creationId xmlns:p14="http://schemas.microsoft.com/office/powerpoint/2010/main" val="1351867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48577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770085"/>
      </p:ext>
    </p:extLst>
  </p:cSld>
  <p:clrMap bg1="lt1" tx1="dk1" bg2="lt2" tx2="dk2" accent1="accent1" accent2="accent2" accent3="accent3" accent4="accent4" accent5="accent5" accent6="accent6" hlink="hlink" folHlink="folHlink"/>
  <p:sldLayoutIdLst>
    <p:sldLayoutId id="2147483744" r:id="rId1"/>
    <p:sldLayoutId id="2147483743" r:id="rId2"/>
    <p:sldLayoutId id="2147483745" r:id="rId3"/>
    <p:sldLayoutId id="2147483746" r:id="rId4"/>
    <p:sldLayoutId id="2147483747" r:id="rId5"/>
    <p:sldLayoutId id="2147483748" r:id="rId6"/>
    <p:sldLayoutId id="2147483755" r:id="rId7"/>
    <p:sldLayoutId id="2147483756" r:id="rId8"/>
    <p:sldLayoutId id="2147483749" r:id="rId9"/>
    <p:sldLayoutId id="2147483708" r:id="rId10"/>
    <p:sldLayoutId id="2147483751" r:id="rId11"/>
    <p:sldLayoutId id="2147483752" r:id="rId12"/>
    <p:sldLayoutId id="2147483651" r:id="rId13"/>
    <p:sldLayoutId id="2147483650" r:id="rId14"/>
    <p:sldLayoutId id="2147483757" r:id="rId15"/>
    <p:sldLayoutId id="2147483754" r:id="rId16"/>
    <p:sldLayoutId id="2147483753" r:id="rId17"/>
    <p:sldLayoutId id="2147483742" r:id="rId18"/>
    <p:sldLayoutId id="2147483738" r:id="rId19"/>
    <p:sldLayoutId id="2147483654" r:id="rId20"/>
    <p:sldLayoutId id="2147483655" r:id="rId21"/>
    <p:sldLayoutId id="2147483649" r:id="rId22"/>
  </p:sldLayoutIdLst>
  <p:hf hdr="0" dt="0"/>
  <p:txStyles>
    <p:title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ro" panose="020B0604030504040204" pitchFamily="34"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ro" panose="020B0604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panose="020B0604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panose="020B0604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svg"/></Relationships>
</file>

<file path=ppt/slides/_rels/slide3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barbarabush.org/wp-content/uploads/2020/09/BBFoundation_GainsFromEradicatingIlliteracy_9_8.pdf"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CFBBAF-90C1-4A86-86EE-707747D5C742}"/>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a:ext>
            </a:extLst>
          </a:blip>
          <a:srcRect l="-173" r="-3866"/>
          <a:stretch/>
        </p:blipFill>
        <p:spPr>
          <a:xfrm>
            <a:off x="-21265" y="-10633"/>
            <a:ext cx="12684642" cy="3434317"/>
          </a:xfrm>
          <a:prstGeom prst="rect">
            <a:avLst/>
          </a:prstGeom>
        </p:spPr>
      </p:pic>
      <p:sp>
        <p:nvSpPr>
          <p:cNvPr id="10" name="TextBox 9">
            <a:extLst>
              <a:ext uri="{FF2B5EF4-FFF2-40B4-BE49-F238E27FC236}">
                <a16:creationId xmlns:a16="http://schemas.microsoft.com/office/drawing/2014/main" id="{4CC84529-9A92-4265-8DDD-8012AF9C7C06}"/>
              </a:ext>
            </a:extLst>
          </p:cNvPr>
          <p:cNvSpPr txBox="1"/>
          <p:nvPr/>
        </p:nvSpPr>
        <p:spPr>
          <a:xfrm>
            <a:off x="1912663" y="1736540"/>
            <a:ext cx="10289628" cy="2092881"/>
          </a:xfrm>
          <a:prstGeom prst="rect">
            <a:avLst/>
          </a:prstGeom>
          <a:noFill/>
        </p:spPr>
        <p:txBody>
          <a:bodyPr wrap="square" rtlCol="0">
            <a:spAutoFit/>
          </a:bodyPr>
          <a:lstStyle/>
          <a:p>
            <a:pPr algn="r"/>
            <a:r>
              <a:rPr lang="en-US" sz="13000" b="1" spc="-300" dirty="0">
                <a:solidFill>
                  <a:srgbClr val="FFFFFF"/>
                </a:solidFill>
                <a:effectLst/>
              </a:rPr>
              <a:t>WELCOME</a:t>
            </a:r>
            <a:r>
              <a:rPr lang="en-US" sz="13000" b="1" spc="-300" dirty="0">
                <a:solidFill>
                  <a:schemeClr val="bg1"/>
                </a:solidFill>
                <a:effectLst/>
              </a:rPr>
              <a:t>!</a:t>
            </a:r>
          </a:p>
        </p:txBody>
      </p:sp>
      <p:sp>
        <p:nvSpPr>
          <p:cNvPr id="2" name="Title 1"/>
          <p:cNvSpPr>
            <a:spLocks noGrp="1"/>
          </p:cNvSpPr>
          <p:nvPr>
            <p:ph type="ctrTitle"/>
          </p:nvPr>
        </p:nvSpPr>
        <p:spPr>
          <a:xfrm>
            <a:off x="888102" y="3752081"/>
            <a:ext cx="8467002" cy="1524842"/>
          </a:xfrm>
        </p:spPr>
        <p:txBody>
          <a:bodyPr>
            <a:normAutofit/>
          </a:bodyPr>
          <a:lstStyle/>
          <a:p>
            <a:r>
              <a:rPr lang="en-US" sz="4400" dirty="0">
                <a:latin typeface="Verdana" panose="020B0604030504040204" pitchFamily="34" charset="0"/>
                <a:ea typeface="Verdana" panose="020B0604030504040204" pitchFamily="34" charset="0"/>
              </a:rPr>
              <a:t>IET Design Camp</a:t>
            </a:r>
            <a:br>
              <a:rPr lang="en-US" sz="3900" dirty="0">
                <a:latin typeface="Arial" panose="020B0604020202020204" pitchFamily="34" charset="0"/>
                <a:cs typeface="Arial" panose="020B0604020202020204" pitchFamily="34" charset="0"/>
              </a:rPr>
            </a:br>
            <a:r>
              <a:rPr lang="en-US" sz="2000" dirty="0">
                <a:solidFill>
                  <a:schemeClr val="tx1">
                    <a:lumMod val="65000"/>
                    <a:lumOff val="35000"/>
                  </a:schemeClr>
                </a:solidFill>
                <a:latin typeface="Arial" panose="020B0604020202020204" pitchFamily="34" charset="0"/>
                <a:cs typeface="Arial" panose="020B0604020202020204" pitchFamily="34" charset="0"/>
              </a:rPr>
              <a:t>Technical Assistance supported by the U.S. Department of Education, Office of Career, Technical and Adult Education (OCTAE)</a:t>
            </a:r>
          </a:p>
        </p:txBody>
      </p:sp>
      <p:sp>
        <p:nvSpPr>
          <p:cNvPr id="3" name="Subtitle 2"/>
          <p:cNvSpPr>
            <a:spLocks noGrp="1"/>
          </p:cNvSpPr>
          <p:nvPr>
            <p:ph type="subTitle" idx="1"/>
          </p:nvPr>
        </p:nvSpPr>
        <p:spPr>
          <a:xfrm>
            <a:off x="888102" y="5276923"/>
            <a:ext cx="9747425" cy="738142"/>
          </a:xfrm>
        </p:spPr>
        <p:txBody>
          <a:bodyPr vert="horz" lIns="91440" tIns="45720" rIns="91440" bIns="45720" rtlCol="0" anchor="t">
            <a:normAutofit/>
          </a:bodyPr>
          <a:lstStyle/>
          <a:p>
            <a:r>
              <a:rPr lang="en-US" sz="3600" dirty="0">
                <a:latin typeface="Verdana"/>
                <a:ea typeface="Verdana"/>
              </a:rPr>
              <a:t>Orientation</a:t>
            </a:r>
            <a:endParaRPr lang="en-US" dirty="0">
              <a:latin typeface="Roboto Slab"/>
            </a:endParaRPr>
          </a:p>
        </p:txBody>
      </p:sp>
      <p:pic>
        <p:nvPicPr>
          <p:cNvPr id="5" name="Picture 4" descr="AIR logo: Advancing Evidence. Improving Lives.">
            <a:extLst>
              <a:ext uri="{FF2B5EF4-FFF2-40B4-BE49-F238E27FC236}">
                <a16:creationId xmlns:a16="http://schemas.microsoft.com/office/drawing/2014/main" id="{61E3A37D-2832-4B79-9219-343C91AB7F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6779" y="5811173"/>
            <a:ext cx="1532021" cy="761662"/>
          </a:xfrm>
          <a:prstGeom prst="rect">
            <a:avLst/>
          </a:prstGeom>
        </p:spPr>
      </p:pic>
      <p:pic>
        <p:nvPicPr>
          <p:cNvPr id="8" name="Picture 7" descr="Safal Partners logo">
            <a:extLst>
              <a:ext uri="{FF2B5EF4-FFF2-40B4-BE49-F238E27FC236}">
                <a16:creationId xmlns:a16="http://schemas.microsoft.com/office/drawing/2014/main" id="{4A5970C4-4E8E-443A-929E-56863EC23C5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81480" y="5829580"/>
            <a:ext cx="1690261" cy="659200"/>
          </a:xfrm>
          <a:prstGeom prst="rect">
            <a:avLst/>
          </a:prstGeom>
        </p:spPr>
      </p:pic>
    </p:spTree>
    <p:extLst>
      <p:ext uri="{BB962C8B-B14F-4D97-AF65-F5344CB8AC3E}">
        <p14:creationId xmlns:p14="http://schemas.microsoft.com/office/powerpoint/2010/main" val="22249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4966-E8F2-4C38-BEF1-C3997524B340}"/>
              </a:ext>
            </a:extLst>
          </p:cNvPr>
          <p:cNvSpPr>
            <a:spLocks noGrp="1"/>
          </p:cNvSpPr>
          <p:nvPr>
            <p:ph type="title" idx="4294967295"/>
          </p:nvPr>
        </p:nvSpPr>
        <p:spPr>
          <a:xfrm>
            <a:off x="365760" y="518160"/>
            <a:ext cx="10149840" cy="1172528"/>
          </a:xfrm>
          <a:prstGeom prst="rect">
            <a:avLst/>
          </a:prstGeom>
        </p:spPr>
        <p:txBody>
          <a:bodyPr/>
          <a:lstStyle/>
          <a:p>
            <a:pPr rtl="0" eaLnBrk="1" latinLnBrk="0" hangingPunct="1"/>
            <a:r>
              <a:rPr lang="en-US" sz="4400" kern="1200" dirty="0">
                <a:solidFill>
                  <a:srgbClr val="FFFFFF"/>
                </a:solidFill>
                <a:effectLst/>
                <a:latin typeface="Arial" panose="020B0604020202020204" pitchFamily="34" charset="0"/>
                <a:ea typeface="Roboto Slab"/>
                <a:cs typeface="Arial" panose="020B0604020202020204" pitchFamily="34" charset="0"/>
              </a:rPr>
              <a:t>Breakout Group </a:t>
            </a:r>
            <a:br>
              <a:rPr lang="en-US" sz="4400" kern="1200" dirty="0">
                <a:solidFill>
                  <a:srgbClr val="FFFFFF"/>
                </a:solidFill>
                <a:effectLst/>
                <a:latin typeface="Arial" panose="020B0604020202020204" pitchFamily="34" charset="0"/>
                <a:ea typeface="Roboto Slab"/>
                <a:cs typeface="Arial" panose="020B0604020202020204" pitchFamily="34" charset="0"/>
              </a:rPr>
            </a:br>
            <a:r>
              <a:rPr lang="en-US" sz="4400" kern="1200" dirty="0">
                <a:solidFill>
                  <a:srgbClr val="FFFFFF"/>
                </a:solidFill>
                <a:effectLst/>
                <a:latin typeface="Arial" panose="020B0604020202020204" pitchFamily="34" charset="0"/>
                <a:ea typeface="Roboto Slab"/>
                <a:cs typeface="Arial" panose="020B0604020202020204" pitchFamily="34" charset="0"/>
              </a:rPr>
              <a:t>Meet and Greet</a:t>
            </a:r>
            <a:endParaRPr lang="en-US" dirty="0">
              <a:effectLst/>
            </a:endParaRPr>
          </a:p>
        </p:txBody>
      </p:sp>
      <p:sp>
        <p:nvSpPr>
          <p:cNvPr id="6" name="Text Placeholder 5">
            <a:extLst>
              <a:ext uri="{FF2B5EF4-FFF2-40B4-BE49-F238E27FC236}">
                <a16:creationId xmlns:a16="http://schemas.microsoft.com/office/drawing/2014/main" id="{364B6B78-03B4-4A57-8396-68A9A7EB49BC}"/>
              </a:ext>
            </a:extLst>
          </p:cNvPr>
          <p:cNvSpPr>
            <a:spLocks noGrp="1"/>
          </p:cNvSpPr>
          <p:nvPr>
            <p:ph type="body" sz="quarter" idx="15"/>
          </p:nvPr>
        </p:nvSpPr>
        <p:spPr/>
        <p:txBody>
          <a:bodyPr/>
          <a:lstStyle/>
          <a:p>
            <a:r>
              <a:rPr lang="en-US" dirty="0">
                <a:latin typeface="Verdana" panose="020B0604030504040204" pitchFamily="34" charset="0"/>
                <a:ea typeface="Verdana" panose="020B0604030504040204" pitchFamily="34" charset="0"/>
              </a:rPr>
              <a:t>15 mins.</a:t>
            </a:r>
          </a:p>
        </p:txBody>
      </p:sp>
      <p:sp>
        <p:nvSpPr>
          <p:cNvPr id="11" name="Content Placeholder 4">
            <a:extLst>
              <a:ext uri="{FF2B5EF4-FFF2-40B4-BE49-F238E27FC236}">
                <a16:creationId xmlns:a16="http://schemas.microsoft.com/office/drawing/2014/main" id="{CCD03417-5B5E-4AD6-B902-561B5AEF22CD}"/>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dirty="0">
                <a:latin typeface="Verdana"/>
                <a:ea typeface="Verdana"/>
              </a:rPr>
              <a:t>Share a little about yourself with your peers:</a:t>
            </a:r>
          </a:p>
          <a:p>
            <a:pPr lvl="1">
              <a:lnSpc>
                <a:spcPct val="100000"/>
              </a:lnSpc>
              <a:spcAft>
                <a:spcPts val="600"/>
              </a:spcAft>
              <a:buClr>
                <a:schemeClr val="bg1"/>
              </a:buClr>
            </a:pPr>
            <a:r>
              <a:rPr lang="en-US" dirty="0">
                <a:latin typeface="Verdana"/>
                <a:ea typeface="Verdana"/>
              </a:rPr>
              <a:t>Name </a:t>
            </a:r>
          </a:p>
          <a:p>
            <a:pPr lvl="1">
              <a:lnSpc>
                <a:spcPct val="100000"/>
              </a:lnSpc>
              <a:spcAft>
                <a:spcPts val="600"/>
              </a:spcAft>
              <a:buClr>
                <a:schemeClr val="bg1"/>
              </a:buClr>
            </a:pPr>
            <a:r>
              <a:rPr lang="en-US" dirty="0">
                <a:latin typeface="Verdana"/>
                <a:ea typeface="Verdana"/>
              </a:rPr>
              <a:t>Agency/Organization</a:t>
            </a:r>
          </a:p>
          <a:p>
            <a:pPr lvl="1">
              <a:lnSpc>
                <a:spcPct val="100000"/>
              </a:lnSpc>
              <a:spcAft>
                <a:spcPts val="600"/>
              </a:spcAft>
              <a:buClr>
                <a:schemeClr val="bg1"/>
              </a:buClr>
            </a:pPr>
            <a:r>
              <a:rPr lang="en-US" dirty="0">
                <a:latin typeface="Verdana"/>
                <a:ea typeface="Verdana"/>
              </a:rPr>
              <a:t>Role </a:t>
            </a:r>
          </a:p>
          <a:p>
            <a:pPr lvl="1">
              <a:lnSpc>
                <a:spcPct val="100000"/>
              </a:lnSpc>
              <a:spcAft>
                <a:spcPts val="600"/>
              </a:spcAft>
            </a:pPr>
            <a:r>
              <a:rPr lang="en-US" dirty="0">
                <a:latin typeface="Verdana"/>
                <a:ea typeface="Verdana"/>
              </a:rPr>
              <a:t>One thing you hope gain from the Design Camp </a:t>
            </a:r>
          </a:p>
        </p:txBody>
      </p:sp>
      <p:sp>
        <p:nvSpPr>
          <p:cNvPr id="7" name="Footer Placeholder 1">
            <a:extLst>
              <a:ext uri="{FF2B5EF4-FFF2-40B4-BE49-F238E27FC236}">
                <a16:creationId xmlns:a16="http://schemas.microsoft.com/office/drawing/2014/main" id="{5AD6F203-062C-45F9-8E4B-B4556D20273A}"/>
              </a:ext>
            </a:extLst>
          </p:cNvPr>
          <p:cNvSpPr>
            <a:spLocks noGrp="1"/>
          </p:cNvSpPr>
          <p:nvPr>
            <p:ph type="ftr" sz="quarter" idx="3"/>
          </p:nvPr>
        </p:nvSpPr>
        <p:spPr/>
        <p:txBody>
          <a:bodyPr anchor="b"/>
          <a:lstStyle/>
          <a:p>
            <a:pPr algn="l"/>
            <a:r>
              <a:rPr lang="en-US" sz="1050"/>
              <a:t>Orientation</a:t>
            </a:r>
          </a:p>
        </p:txBody>
      </p:sp>
      <p:sp>
        <p:nvSpPr>
          <p:cNvPr id="8" name="Slide Number Placeholder 2">
            <a:extLst>
              <a:ext uri="{FF2B5EF4-FFF2-40B4-BE49-F238E27FC236}">
                <a16:creationId xmlns:a16="http://schemas.microsoft.com/office/drawing/2014/main" id="{81D1C837-0333-4000-B55E-C46D41DE05DC}"/>
              </a:ext>
            </a:extLst>
          </p:cNvPr>
          <p:cNvSpPr>
            <a:spLocks noGrp="1"/>
          </p:cNvSpPr>
          <p:nvPr>
            <p:ph type="sldNum" sz="quarter" idx="4"/>
          </p:nvPr>
        </p:nvSpPr>
        <p:spPr/>
        <p:txBody>
          <a:bodyPr anchor="b"/>
          <a:lstStyle/>
          <a:p>
            <a:fld id="{46BF826B-1E70-4759-AAB5-894E58C379C3}" type="slidenum">
              <a:rPr lang="en-US" sz="1050" smtClean="0"/>
              <a:pPr/>
              <a:t>10</a:t>
            </a:fld>
            <a:endParaRPr lang="en-US" sz="1050"/>
          </a:p>
        </p:txBody>
      </p:sp>
    </p:spTree>
    <p:extLst>
      <p:ext uri="{BB962C8B-B14F-4D97-AF65-F5344CB8AC3E}">
        <p14:creationId xmlns:p14="http://schemas.microsoft.com/office/powerpoint/2010/main" val="363578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1850" y="3429000"/>
            <a:ext cx="10515600" cy="828610"/>
          </a:xfrm>
          <a:prstGeom prst="rect">
            <a:avLst/>
          </a:prstGeom>
        </p:spPr>
        <p:txBody>
          <a:bodyPr/>
          <a:lstStyle/>
          <a:p>
            <a:r>
              <a:rPr lang="en-US" dirty="0"/>
              <a:t>Quality IET Programs</a:t>
            </a:r>
          </a:p>
        </p:txBody>
      </p:sp>
      <p:pic>
        <p:nvPicPr>
          <p:cNvPr id="7" name="Picture 6" descr="Three work scenes blended into one, adults around a computer, two young adult mechanics with instructor, and a group of healthcare workers. "/>
          <p:cNvPicPr>
            <a:picLocks noChangeAspect="1"/>
          </p:cNvPicPr>
          <p:nvPr/>
        </p:nvPicPr>
        <p:blipFill rotWithShape="1">
          <a:blip r:embed="rId2" cstate="screen">
            <a:extLst>
              <a:ext uri="{28A0092B-C50C-407E-A947-70E740481C1C}">
                <a14:useLocalDpi xmlns:a14="http://schemas.microsoft.com/office/drawing/2010/main"/>
              </a:ext>
            </a:extLst>
          </a:blip>
          <a:srcRect r="-30"/>
          <a:stretch/>
        </p:blipFill>
        <p:spPr>
          <a:xfrm>
            <a:off x="0" y="-22861"/>
            <a:ext cx="12206177" cy="2532145"/>
          </a:xfrm>
          <a:prstGeom prst="rect">
            <a:avLst/>
          </a:prstGeom>
        </p:spPr>
      </p:pic>
      <p:sp>
        <p:nvSpPr>
          <p:cNvPr id="3" name="Content Placeholder 2"/>
          <p:cNvSpPr>
            <a:spLocks noGrp="1"/>
          </p:cNvSpPr>
          <p:nvPr>
            <p:ph type="body" idx="4294967295"/>
          </p:nvPr>
        </p:nvSpPr>
        <p:spPr>
          <a:xfrm>
            <a:off x="831850" y="4299844"/>
            <a:ext cx="10831614" cy="2269916"/>
          </a:xfrm>
          <a:prstGeom prst="rect">
            <a:avLst/>
          </a:prstGeom>
        </p:spPr>
        <p:txBody>
          <a:bodyPr vert="horz" lIns="91440" tIns="45720" rIns="91440" bIns="45720" rtlCol="0" anchor="t">
            <a:normAutofit lnSpcReduction="10000"/>
          </a:bodyPr>
          <a:lstStyle/>
          <a:p>
            <a:r>
              <a:rPr lang="en-US" dirty="0">
                <a:latin typeface="Verdana"/>
                <a:ea typeface="Verdana"/>
                <a:cs typeface="Verdana"/>
              </a:rPr>
              <a:t>What is IET?</a:t>
            </a:r>
          </a:p>
          <a:p>
            <a:pPr marL="742950" indent="-457200">
              <a:buClr>
                <a:srgbClr val="315F9F"/>
              </a:buClr>
              <a:buFont typeface="Verdana" panose="020B0604030504040204" pitchFamily="34" charset="0"/>
              <a:buChar char="−"/>
            </a:pPr>
            <a:r>
              <a:rPr lang="en-US" sz="2000" dirty="0">
                <a:latin typeface="Verdana" panose="020B0604030504040204" pitchFamily="34" charset="0"/>
                <a:ea typeface="Verdana" panose="020B0604030504040204" pitchFamily="34" charset="0"/>
              </a:rPr>
              <a:t>Three Integrated Components</a:t>
            </a:r>
          </a:p>
          <a:p>
            <a:pPr marL="742950" indent="-457200">
              <a:buClr>
                <a:srgbClr val="315F9F"/>
              </a:buClr>
              <a:buFont typeface="Verdana" panose="020B0604030504040204" pitchFamily="34" charset="0"/>
              <a:buChar char="−"/>
            </a:pPr>
            <a:r>
              <a:rPr lang="en-US" sz="2000" dirty="0">
                <a:latin typeface="Verdana" panose="020B0604030504040204" pitchFamily="34" charset="0"/>
                <a:ea typeface="Verdana" panose="020B0604030504040204" pitchFamily="34" charset="0"/>
              </a:rPr>
              <a:t>Educational and Career Advancement</a:t>
            </a:r>
          </a:p>
          <a:p>
            <a:r>
              <a:rPr lang="en-US" dirty="0">
                <a:latin typeface="Verdana" panose="020B0604030504040204" pitchFamily="34" charset="0"/>
                <a:ea typeface="Verdana" panose="020B0604030504040204" pitchFamily="34" charset="0"/>
              </a:rPr>
              <a:t>Breakout Group Activity – Is it an IET?</a:t>
            </a:r>
          </a:p>
          <a:p>
            <a:r>
              <a:rPr lang="en-US" dirty="0">
                <a:latin typeface="Verdana" panose="020B0604030504040204" pitchFamily="34" charset="0"/>
                <a:ea typeface="Verdana" panose="020B0604030504040204" pitchFamily="34" charset="0"/>
              </a:rPr>
              <a:t>IET Program Design Process and Guiding Principles</a:t>
            </a:r>
          </a:p>
        </p:txBody>
      </p:sp>
      <p:sp>
        <p:nvSpPr>
          <p:cNvPr id="9" name="Slide Number Placeholder 2">
            <a:extLst>
              <a:ext uri="{FF2B5EF4-FFF2-40B4-BE49-F238E27FC236}">
                <a16:creationId xmlns:a16="http://schemas.microsoft.com/office/drawing/2014/main" id="{4A27169F-F2EA-416C-949D-DF105EEB9274}"/>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11</a:t>
            </a:fld>
            <a:endParaRPr lang="en-US" sz="1050"/>
          </a:p>
        </p:txBody>
      </p:sp>
    </p:spTree>
    <p:extLst>
      <p:ext uri="{BB962C8B-B14F-4D97-AF65-F5344CB8AC3E}">
        <p14:creationId xmlns:p14="http://schemas.microsoft.com/office/powerpoint/2010/main" val="281063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1AB103-E40E-4AD4-96D4-FACA7CD509D9}"/>
              </a:ext>
            </a:extLst>
          </p:cNvPr>
          <p:cNvSpPr>
            <a:spLocks noGrp="1"/>
          </p:cNvSpPr>
          <p:nvPr>
            <p:ph type="title" idx="4294967295"/>
          </p:nvPr>
        </p:nvSpPr>
        <p:spPr>
          <a:xfrm>
            <a:off x="838200" y="553720"/>
            <a:ext cx="10515600" cy="1136968"/>
          </a:xfrm>
          <a:prstGeom prst="rect">
            <a:avLst/>
          </a:prstGeom>
        </p:spPr>
        <p:txBody>
          <a:bodyPr/>
          <a:lstStyle/>
          <a:p>
            <a:r>
              <a:rPr lang="en-US" dirty="0"/>
              <a:t>Poll: Participation in IET</a:t>
            </a:r>
          </a:p>
        </p:txBody>
      </p:sp>
      <p:sp>
        <p:nvSpPr>
          <p:cNvPr id="3" name="Text Placeholder 2">
            <a:extLst>
              <a:ext uri="{FF2B5EF4-FFF2-40B4-BE49-F238E27FC236}">
                <a16:creationId xmlns:a16="http://schemas.microsoft.com/office/drawing/2014/main" id="{3442E638-27D1-4B75-B2B1-972F0D86CE9D}"/>
              </a:ext>
            </a:extLst>
          </p:cNvPr>
          <p:cNvSpPr>
            <a:spLocks noGrp="1"/>
          </p:cNvSpPr>
          <p:nvPr>
            <p:ph type="body" sz="quarter" idx="11"/>
          </p:nvPr>
        </p:nvSpPr>
        <p:spPr/>
        <p:txBody>
          <a:bodyPr/>
          <a:lstStyle/>
          <a:p>
            <a:r>
              <a:rPr lang="en-US" dirty="0">
                <a:latin typeface="Verdana" panose="020B0604030504040204" pitchFamily="34" charset="0"/>
                <a:ea typeface="Verdana" panose="020B0604030504040204" pitchFamily="34" charset="0"/>
              </a:rPr>
              <a:t>Which aspect or aspects of IET development and/or delivery have you participated in?</a:t>
            </a:r>
          </a:p>
        </p:txBody>
      </p:sp>
      <p:sp>
        <p:nvSpPr>
          <p:cNvPr id="4" name="Text Placeholder 3">
            <a:extLst>
              <a:ext uri="{FF2B5EF4-FFF2-40B4-BE49-F238E27FC236}">
                <a16:creationId xmlns:a16="http://schemas.microsoft.com/office/drawing/2014/main" id="{821A137E-34A4-47AA-A8F4-6181B44D47F9}"/>
              </a:ext>
            </a:extLst>
          </p:cNvPr>
          <p:cNvSpPr>
            <a:spLocks noGrp="1"/>
          </p:cNvSpPr>
          <p:nvPr>
            <p:ph type="body" sz="quarter" idx="12"/>
          </p:nvPr>
        </p:nvSpPr>
        <p:spPr/>
        <p:txBody>
          <a:bodyPr/>
          <a:lstStyle/>
          <a:p>
            <a:pPr marL="857250" indent="-514350">
              <a:buFont typeface="+mj-lt"/>
              <a:buAutoNum type="alphaUcPeriod"/>
            </a:pPr>
            <a:r>
              <a:rPr lang="en-US" sz="2000" b="0" dirty="0">
                <a:solidFill>
                  <a:schemeClr val="tx1"/>
                </a:solidFill>
                <a:latin typeface="Verdana" panose="020B0604030504040204" pitchFamily="34" charset="0"/>
                <a:ea typeface="Verdana" panose="020B0604030504040204" pitchFamily="34" charset="0"/>
              </a:rPr>
              <a:t>Identifying an IET program</a:t>
            </a:r>
          </a:p>
          <a:p>
            <a:pPr marL="857250" indent="-514350">
              <a:buFont typeface="+mj-lt"/>
              <a:buAutoNum type="alphaUcPeriod"/>
            </a:pPr>
            <a:r>
              <a:rPr lang="en-US" sz="2000" b="0" dirty="0">
                <a:solidFill>
                  <a:schemeClr val="tx1"/>
                </a:solidFill>
                <a:latin typeface="Verdana" panose="020B0604030504040204" pitchFamily="34" charset="0"/>
                <a:ea typeface="Verdana" panose="020B0604030504040204" pitchFamily="34" charset="0"/>
              </a:rPr>
              <a:t>Designing a program</a:t>
            </a:r>
          </a:p>
          <a:p>
            <a:pPr marL="857250" indent="-514350">
              <a:buFont typeface="+mj-lt"/>
              <a:buAutoNum type="alphaUcPeriod"/>
            </a:pPr>
            <a:r>
              <a:rPr lang="en-US" sz="2000" b="0" dirty="0">
                <a:solidFill>
                  <a:schemeClr val="tx1"/>
                </a:solidFill>
                <a:latin typeface="Verdana" panose="020B0604030504040204" pitchFamily="34" charset="0"/>
                <a:ea typeface="Verdana" panose="020B0604030504040204" pitchFamily="34" charset="0"/>
              </a:rPr>
              <a:t>Administering a program</a:t>
            </a:r>
          </a:p>
          <a:p>
            <a:pPr marL="857250" indent="-514350">
              <a:buFont typeface="+mj-lt"/>
              <a:buAutoNum type="alphaUcPeriod"/>
            </a:pPr>
            <a:r>
              <a:rPr lang="en-US" sz="2000" b="0" dirty="0">
                <a:solidFill>
                  <a:schemeClr val="tx1"/>
                </a:solidFill>
                <a:latin typeface="Verdana" panose="020B0604030504040204" pitchFamily="34" charset="0"/>
                <a:ea typeface="Verdana" panose="020B0604030504040204" pitchFamily="34" charset="0"/>
              </a:rPr>
              <a:t>Serving as an instructor</a:t>
            </a:r>
          </a:p>
          <a:p>
            <a:pPr marL="857250" indent="-514350">
              <a:buFont typeface="+mj-lt"/>
              <a:buAutoNum type="alphaUcPeriod"/>
            </a:pPr>
            <a:r>
              <a:rPr lang="en-US" sz="2000" b="0" dirty="0">
                <a:solidFill>
                  <a:schemeClr val="tx1"/>
                </a:solidFill>
                <a:latin typeface="Verdana" panose="020B0604030504040204" pitchFamily="34" charset="0"/>
                <a:ea typeface="Verdana" panose="020B0604030504040204" pitchFamily="34" charset="0"/>
              </a:rPr>
              <a:t>Serving as an industry subject matter expert (SME)</a:t>
            </a:r>
          </a:p>
          <a:p>
            <a:pPr marL="857250" indent="-514350">
              <a:buFont typeface="+mj-lt"/>
              <a:buAutoNum type="alphaUcPeriod"/>
            </a:pPr>
            <a:r>
              <a:rPr lang="en-US" sz="2000" b="0" dirty="0">
                <a:solidFill>
                  <a:schemeClr val="tx1"/>
                </a:solidFill>
                <a:latin typeface="Verdana" panose="020B0604030504040204" pitchFamily="34" charset="0"/>
                <a:ea typeface="Verdana" panose="020B0604030504040204" pitchFamily="34" charset="0"/>
              </a:rPr>
              <a:t>Practicing continuous improvement/evaluating a program</a:t>
            </a:r>
          </a:p>
          <a:p>
            <a:pPr marL="857250" indent="-514350">
              <a:buFont typeface="+mj-lt"/>
              <a:buAutoNum type="alphaUcPeriod"/>
            </a:pPr>
            <a:r>
              <a:rPr lang="en-US" sz="2000" b="0" dirty="0">
                <a:solidFill>
                  <a:schemeClr val="tx1"/>
                </a:solidFill>
                <a:latin typeface="Verdana" panose="020B0604030504040204" pitchFamily="34" charset="0"/>
                <a:ea typeface="Verdana" panose="020B0604030504040204" pitchFamily="34" charset="0"/>
              </a:rPr>
              <a:t>Other</a:t>
            </a:r>
          </a:p>
          <a:p>
            <a:pPr marL="857250" indent="-514350">
              <a:buFont typeface="+mj-lt"/>
              <a:buAutoNum type="alphaUcPeriod"/>
            </a:pPr>
            <a:r>
              <a:rPr lang="en-US" sz="2000" b="0" dirty="0">
                <a:solidFill>
                  <a:schemeClr val="tx1"/>
                </a:solidFill>
                <a:latin typeface="Verdana" panose="020B0604030504040204" pitchFamily="34" charset="0"/>
                <a:ea typeface="Verdana" panose="020B0604030504040204" pitchFamily="34" charset="0"/>
              </a:rPr>
              <a:t>None</a:t>
            </a:r>
          </a:p>
        </p:txBody>
      </p:sp>
      <p:sp>
        <p:nvSpPr>
          <p:cNvPr id="8" name="Footer Placeholder 1">
            <a:extLst>
              <a:ext uri="{FF2B5EF4-FFF2-40B4-BE49-F238E27FC236}">
                <a16:creationId xmlns:a16="http://schemas.microsoft.com/office/drawing/2014/main" id="{470BE52E-675C-4EEF-BD40-BB660F54C0FD}"/>
              </a:ext>
            </a:extLst>
          </p:cNvPr>
          <p:cNvSpPr>
            <a:spLocks noGrp="1"/>
          </p:cNvSpPr>
          <p:nvPr>
            <p:ph type="ftr" sz="quarter" idx="3"/>
          </p:nvPr>
        </p:nvSpPr>
        <p:spPr/>
        <p:txBody>
          <a:bodyPr anchor="b"/>
          <a:lstStyle/>
          <a:p>
            <a:pPr algn="l"/>
            <a:r>
              <a:rPr lang="en-US" sz="1050"/>
              <a:t>Orientation</a:t>
            </a:r>
          </a:p>
        </p:txBody>
      </p:sp>
      <p:sp>
        <p:nvSpPr>
          <p:cNvPr id="9" name="Slide Number Placeholder 2">
            <a:extLst>
              <a:ext uri="{FF2B5EF4-FFF2-40B4-BE49-F238E27FC236}">
                <a16:creationId xmlns:a16="http://schemas.microsoft.com/office/drawing/2014/main" id="{949036CD-E243-4765-BD12-C9E0E20DB899}"/>
              </a:ext>
            </a:extLst>
          </p:cNvPr>
          <p:cNvSpPr>
            <a:spLocks noGrp="1"/>
          </p:cNvSpPr>
          <p:nvPr>
            <p:ph type="sldNum" sz="quarter" idx="4"/>
          </p:nvPr>
        </p:nvSpPr>
        <p:spPr/>
        <p:txBody>
          <a:bodyPr anchor="b"/>
          <a:lstStyle/>
          <a:p>
            <a:fld id="{46BF826B-1E70-4759-AAB5-894E58C379C3}" type="slidenum">
              <a:rPr lang="en-US" sz="1050" dirty="0" smtClean="0"/>
              <a:pPr/>
              <a:t>12</a:t>
            </a:fld>
            <a:endParaRPr lang="en-US" sz="1050"/>
          </a:p>
        </p:txBody>
      </p:sp>
    </p:spTree>
    <p:extLst>
      <p:ext uri="{BB962C8B-B14F-4D97-AF65-F5344CB8AC3E}">
        <p14:creationId xmlns:p14="http://schemas.microsoft.com/office/powerpoint/2010/main" val="184652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718456" y="587182"/>
            <a:ext cx="9797143" cy="1016839"/>
          </a:xfrm>
          <a:prstGeom prst="rect">
            <a:avLst/>
          </a:prstGeom>
        </p:spPr>
        <p:txBody>
          <a:bodyPr>
            <a:normAutofit/>
          </a:bodyPr>
          <a:lstStyle/>
          <a:p>
            <a:r>
              <a:rPr lang="en-US" dirty="0">
                <a:latin typeface="Arial" panose="020B0604020202020204" pitchFamily="34" charset="0"/>
                <a:cs typeface="Arial" panose="020B0604020202020204" pitchFamily="34" charset="0"/>
              </a:rPr>
              <a:t>Group Discussion: What is IET?</a:t>
            </a:r>
          </a:p>
        </p:txBody>
      </p:sp>
      <p:sp>
        <p:nvSpPr>
          <p:cNvPr id="28" name="Rectangle 27">
            <a:extLst>
              <a:ext uri="{FF2B5EF4-FFF2-40B4-BE49-F238E27FC236}">
                <a16:creationId xmlns:a16="http://schemas.microsoft.com/office/drawing/2014/main" id="{D051BCF0-9651-4C46-A6CC-B2636399D031}"/>
              </a:ext>
              <a:ext uri="{C183D7F6-B498-43B3-948B-1728B52AA6E4}">
                <adec:decorative xmlns:adec="http://schemas.microsoft.com/office/drawing/2017/decorative" val="1"/>
              </a:ext>
            </a:extLst>
          </p:cNvPr>
          <p:cNvSpPr/>
          <p:nvPr/>
        </p:nvSpPr>
        <p:spPr>
          <a:xfrm>
            <a:off x="0" y="1849635"/>
            <a:ext cx="12192000" cy="2449309"/>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1">
            <a:extLst>
              <a:ext uri="{FF2B5EF4-FFF2-40B4-BE49-F238E27FC236}">
                <a16:creationId xmlns:a16="http://schemas.microsoft.com/office/drawing/2014/main" id="{6453A248-F9B5-4603-9344-D8EF4882A1EF}"/>
              </a:ext>
            </a:extLst>
          </p:cNvPr>
          <p:cNvSpPr txBox="1">
            <a:spLocks/>
          </p:cNvSpPr>
          <p:nvPr/>
        </p:nvSpPr>
        <p:spPr>
          <a:xfrm>
            <a:off x="1015714" y="1944129"/>
            <a:ext cx="10515600" cy="19972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ts val="3400"/>
              </a:lnSpc>
              <a:spcAft>
                <a:spcPts val="1200"/>
              </a:spcAft>
              <a:buFont typeface="Wingdings" panose="05000000000000000000" pitchFamily="2" charset="2"/>
              <a:buNone/>
            </a:pPr>
            <a:r>
              <a:rPr lang="en-US" sz="2400" dirty="0">
                <a:solidFill>
                  <a:schemeClr val="bg1"/>
                </a:solidFill>
                <a:latin typeface="Verdana" panose="020B0604030504040204" pitchFamily="34" charset="0"/>
                <a:ea typeface="Verdana" panose="020B0604030504040204" pitchFamily="34" charset="0"/>
              </a:rPr>
              <a:t>“…a service approach that provides </a:t>
            </a:r>
            <a:r>
              <a:rPr lang="en-US" sz="2400" i="1" dirty="0">
                <a:solidFill>
                  <a:schemeClr val="bg1"/>
                </a:solidFill>
                <a:latin typeface="Verdana" panose="020B0604030504040204" pitchFamily="34" charset="0"/>
                <a:ea typeface="Verdana" panose="020B0604030504040204" pitchFamily="34" charset="0"/>
              </a:rPr>
              <a:t>adult education and literacy activities</a:t>
            </a:r>
            <a:r>
              <a:rPr lang="en-US" sz="2400" dirty="0">
                <a:solidFill>
                  <a:schemeClr val="bg1"/>
                </a:solidFill>
                <a:latin typeface="Verdana" panose="020B0604030504040204" pitchFamily="34" charset="0"/>
                <a:ea typeface="Verdana" panose="020B0604030504040204" pitchFamily="34" charset="0"/>
              </a:rPr>
              <a:t> </a:t>
            </a:r>
            <a:r>
              <a:rPr lang="en-US" sz="2400" b="1" i="1" dirty="0">
                <a:solidFill>
                  <a:schemeClr val="bg1"/>
                </a:solidFill>
                <a:latin typeface="Verdana" panose="020B0604030504040204" pitchFamily="34" charset="0"/>
                <a:ea typeface="Verdana" panose="020B0604030504040204" pitchFamily="34" charset="0"/>
              </a:rPr>
              <a:t>concurrently</a:t>
            </a:r>
            <a:r>
              <a:rPr lang="en-US" sz="2400" dirty="0">
                <a:solidFill>
                  <a:schemeClr val="bg1"/>
                </a:solidFill>
                <a:latin typeface="Verdana" panose="020B0604030504040204" pitchFamily="34" charset="0"/>
                <a:ea typeface="Verdana" panose="020B0604030504040204" pitchFamily="34" charset="0"/>
              </a:rPr>
              <a:t> and </a:t>
            </a:r>
            <a:r>
              <a:rPr lang="en-US" sz="2400" b="1" i="1" dirty="0">
                <a:solidFill>
                  <a:schemeClr val="bg1"/>
                </a:solidFill>
                <a:latin typeface="Verdana" panose="020B0604030504040204" pitchFamily="34" charset="0"/>
                <a:ea typeface="Verdana" panose="020B0604030504040204" pitchFamily="34" charset="0"/>
              </a:rPr>
              <a:t>contextually</a:t>
            </a:r>
            <a:r>
              <a:rPr lang="en-US" sz="2400" dirty="0">
                <a:solidFill>
                  <a:schemeClr val="bg1"/>
                </a:solidFill>
                <a:latin typeface="Verdana" panose="020B0604030504040204" pitchFamily="34" charset="0"/>
                <a:ea typeface="Verdana" panose="020B0604030504040204" pitchFamily="34" charset="0"/>
              </a:rPr>
              <a:t> with </a:t>
            </a:r>
            <a:r>
              <a:rPr lang="en-US" sz="2400" i="1" dirty="0">
                <a:solidFill>
                  <a:schemeClr val="bg1"/>
                </a:solidFill>
                <a:latin typeface="Verdana" panose="020B0604030504040204" pitchFamily="34" charset="0"/>
                <a:ea typeface="Verdana" panose="020B0604030504040204" pitchFamily="34" charset="0"/>
              </a:rPr>
              <a:t>workforce preparation activities </a:t>
            </a:r>
            <a:r>
              <a:rPr lang="en-US" sz="2400" dirty="0">
                <a:solidFill>
                  <a:schemeClr val="bg1"/>
                </a:solidFill>
                <a:latin typeface="Verdana" panose="020B0604030504040204" pitchFamily="34" charset="0"/>
                <a:ea typeface="Verdana" panose="020B0604030504040204" pitchFamily="34" charset="0"/>
              </a:rPr>
              <a:t>and </a:t>
            </a:r>
            <a:r>
              <a:rPr lang="en-US" sz="2400" i="1" dirty="0">
                <a:solidFill>
                  <a:schemeClr val="bg1"/>
                </a:solidFill>
                <a:latin typeface="Verdana" panose="020B0604030504040204" pitchFamily="34" charset="0"/>
                <a:ea typeface="Verdana" panose="020B0604030504040204" pitchFamily="34" charset="0"/>
              </a:rPr>
              <a:t>workforce training </a:t>
            </a:r>
            <a:r>
              <a:rPr lang="en-US" sz="2400" dirty="0">
                <a:solidFill>
                  <a:schemeClr val="bg1"/>
                </a:solidFill>
                <a:latin typeface="Verdana" panose="020B0604030504040204" pitchFamily="34" charset="0"/>
                <a:ea typeface="Verdana" panose="020B0604030504040204" pitchFamily="34" charset="0"/>
              </a:rPr>
              <a:t>for a specific occupation or occupational cluster for the purpose of educational and career advancement.”  </a:t>
            </a:r>
          </a:p>
        </p:txBody>
      </p:sp>
      <p:sp>
        <p:nvSpPr>
          <p:cNvPr id="31" name="TextBox 30">
            <a:extLst>
              <a:ext uri="{FF2B5EF4-FFF2-40B4-BE49-F238E27FC236}">
                <a16:creationId xmlns:a16="http://schemas.microsoft.com/office/drawing/2014/main" id="{C975D317-C14A-493F-A7BB-C78DBF7A4243}"/>
              </a:ext>
            </a:extLst>
          </p:cNvPr>
          <p:cNvSpPr txBox="1"/>
          <p:nvPr/>
        </p:nvSpPr>
        <p:spPr>
          <a:xfrm>
            <a:off x="9577174" y="3923733"/>
            <a:ext cx="2121877" cy="369332"/>
          </a:xfrm>
          <a:prstGeom prst="rect">
            <a:avLst/>
          </a:prstGeom>
          <a:noFill/>
        </p:spPr>
        <p:txBody>
          <a:bodyPr wrap="square" rtlCol="0">
            <a:spAutoFit/>
          </a:bodyPr>
          <a:lstStyle/>
          <a:p>
            <a:r>
              <a:rPr lang="en-US" sz="1800" dirty="0">
                <a:solidFill>
                  <a:schemeClr val="bg1"/>
                </a:solidFill>
                <a:effectLst/>
                <a:ea typeface="Times New Roman" panose="02020603050405020304" pitchFamily="18" charset="0"/>
              </a:rPr>
              <a:t>(34 CFR §463.35)</a:t>
            </a:r>
            <a:endParaRPr lang="en-US" dirty="0">
              <a:solidFill>
                <a:schemeClr val="bg1"/>
              </a:solidFill>
            </a:endParaRPr>
          </a:p>
        </p:txBody>
      </p:sp>
      <p:sp>
        <p:nvSpPr>
          <p:cNvPr id="30" name="Content Placeholder 1">
            <a:extLst>
              <a:ext uri="{FF2B5EF4-FFF2-40B4-BE49-F238E27FC236}">
                <a16:creationId xmlns:a16="http://schemas.microsoft.com/office/drawing/2014/main" id="{482AA7AB-1FA6-42B8-B426-EACC26A031AA}"/>
              </a:ext>
            </a:extLst>
          </p:cNvPr>
          <p:cNvSpPr txBox="1">
            <a:spLocks/>
          </p:cNvSpPr>
          <p:nvPr/>
        </p:nvSpPr>
        <p:spPr>
          <a:xfrm>
            <a:off x="1553886" y="4603976"/>
            <a:ext cx="9084227" cy="166684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Aft>
                <a:spcPts val="1800"/>
              </a:spcAft>
              <a:buNone/>
            </a:pPr>
            <a:r>
              <a:rPr lang="en-US" sz="3600" dirty="0">
                <a:solidFill>
                  <a:srgbClr val="000000"/>
                </a:solidFill>
                <a:latin typeface="Verdana" panose="020B0604030504040204" pitchFamily="34" charset="0"/>
                <a:ea typeface="Verdana" panose="020B0604030504040204" pitchFamily="34" charset="0"/>
              </a:rPr>
              <a:t>What is meant by the phrase </a:t>
            </a:r>
            <a:br>
              <a:rPr lang="en-US" sz="3600" dirty="0">
                <a:solidFill>
                  <a:srgbClr val="000000"/>
                </a:solidFill>
                <a:latin typeface="Verdana" panose="020B0604030504040204" pitchFamily="34" charset="0"/>
                <a:ea typeface="Verdana" panose="020B0604030504040204" pitchFamily="34" charset="0"/>
              </a:rPr>
            </a:br>
            <a:r>
              <a:rPr lang="en-US" sz="3600" dirty="0">
                <a:solidFill>
                  <a:srgbClr val="000000"/>
                </a:solidFill>
                <a:latin typeface="Verdana" panose="020B0604030504040204" pitchFamily="34" charset="0"/>
                <a:ea typeface="Verdana" panose="020B0604030504040204" pitchFamily="34" charset="0"/>
              </a:rPr>
              <a:t>“</a:t>
            </a:r>
            <a:r>
              <a:rPr lang="en-US" sz="3600" b="1" dirty="0">
                <a:solidFill>
                  <a:srgbClr val="000000"/>
                </a:solidFill>
                <a:latin typeface="Verdana" panose="020B0604030504040204" pitchFamily="34" charset="0"/>
                <a:ea typeface="Verdana" panose="020B0604030504040204" pitchFamily="34" charset="0"/>
              </a:rPr>
              <a:t>concurrently and contextually</a:t>
            </a:r>
            <a:r>
              <a:rPr lang="en-US" sz="3600" dirty="0">
                <a:solidFill>
                  <a:srgbClr val="000000"/>
                </a:solidFill>
                <a:latin typeface="Verdana" panose="020B0604030504040204" pitchFamily="34" charset="0"/>
                <a:ea typeface="Verdana" panose="020B0604030504040204" pitchFamily="34" charset="0"/>
              </a:rPr>
              <a:t>?”</a:t>
            </a:r>
          </a:p>
        </p:txBody>
      </p:sp>
      <p:sp>
        <p:nvSpPr>
          <p:cNvPr id="32" name="Text Placeholder 7">
            <a:extLst>
              <a:ext uri="{FF2B5EF4-FFF2-40B4-BE49-F238E27FC236}">
                <a16:creationId xmlns:a16="http://schemas.microsoft.com/office/drawing/2014/main" id="{6545AE9C-F86F-4143-AA65-8EE4EAEC3DD2}"/>
              </a:ext>
            </a:extLst>
          </p:cNvPr>
          <p:cNvSpPr txBox="1">
            <a:spLocks/>
          </p:cNvSpPr>
          <p:nvPr/>
        </p:nvSpPr>
        <p:spPr>
          <a:xfrm>
            <a:off x="1150023" y="6010613"/>
            <a:ext cx="9891955" cy="50335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00000"/>
              </a:lnSpc>
              <a:spcBef>
                <a:spcPts val="600"/>
              </a:spcBef>
              <a:spcAft>
                <a:spcPts val="600"/>
              </a:spcAft>
              <a:buClr>
                <a:srgbClr val="047C7C"/>
              </a:buClr>
              <a:buFont typeface="Wingdings" panose="05000000000000000000" pitchFamily="2" charset="2"/>
              <a:buNone/>
              <a:defRPr sz="1900" b="0" kern="1200">
                <a:solidFill>
                  <a:srgbClr val="315F9F"/>
                </a:solidFill>
                <a:latin typeface="Verdana Pro Cond SemiBold" panose="020B0706030504040204" pitchFamily="34" charset="0"/>
                <a:ea typeface="Roboto Slab" pitchFamily="2" charset="0"/>
                <a:cs typeface="+mn-cs"/>
              </a:defRPr>
            </a:lvl1pPr>
            <a:lvl2pPr marL="798513" indent="-341313" algn="l" defTabSz="914400" rtl="0" eaLnBrk="1" latinLnBrk="0" hangingPunct="1">
              <a:lnSpc>
                <a:spcPct val="100000"/>
              </a:lnSpc>
              <a:spcBef>
                <a:spcPts val="600"/>
              </a:spcBef>
              <a:spcAft>
                <a:spcPts val="600"/>
              </a:spcAft>
              <a:buClr>
                <a:srgbClr val="248A8C"/>
              </a:buClr>
              <a:buFont typeface="Courier New" panose="02070309020205020404" pitchFamily="49" charset="0"/>
              <a:buChar char="o"/>
              <a:defRPr sz="2200" kern="1200">
                <a:solidFill>
                  <a:schemeClr val="bg2">
                    <a:lumMod val="25000"/>
                  </a:schemeClr>
                </a:solidFill>
                <a:latin typeface="Verdana Pro Cond" panose="020B0606030504040204" pitchFamily="34"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ro Cond" panose="020B0606030504040204" pitchFamily="34"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Cond" panose="020B0606030504040204" pitchFamily="34"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ro Cond" panose="020B0606030504040204" pitchFamily="34"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a:t>Please share your thoughts.</a:t>
            </a:r>
            <a:r>
              <a:rPr lang="en-US" sz="3600">
                <a:latin typeface="Arial Rounded MT Bold" panose="020F0704030504030204" pitchFamily="34" charset="0"/>
              </a:rPr>
              <a:t> </a:t>
            </a:r>
          </a:p>
        </p:txBody>
      </p:sp>
      <p:sp>
        <p:nvSpPr>
          <p:cNvPr id="9" name="Footer Placeholder 1">
            <a:extLst>
              <a:ext uri="{FF2B5EF4-FFF2-40B4-BE49-F238E27FC236}">
                <a16:creationId xmlns:a16="http://schemas.microsoft.com/office/drawing/2014/main" id="{DAC4E333-39A4-4304-B5AD-DF8BCA777730}"/>
              </a:ext>
            </a:extLst>
          </p:cNvPr>
          <p:cNvSpPr>
            <a:spLocks noGrp="1"/>
          </p:cNvSpPr>
          <p:nvPr>
            <p:ph type="ftr" sz="quarter" idx="3"/>
          </p:nvPr>
        </p:nvSpPr>
        <p:spPr/>
        <p:txBody>
          <a:bodyPr anchor="b"/>
          <a:lstStyle/>
          <a:p>
            <a:pPr algn="l"/>
            <a:r>
              <a:rPr lang="en-US" sz="1050"/>
              <a:t>Orientation</a:t>
            </a:r>
          </a:p>
        </p:txBody>
      </p:sp>
      <p:sp>
        <p:nvSpPr>
          <p:cNvPr id="10" name="Slide Number Placeholder 2">
            <a:extLst>
              <a:ext uri="{FF2B5EF4-FFF2-40B4-BE49-F238E27FC236}">
                <a16:creationId xmlns:a16="http://schemas.microsoft.com/office/drawing/2014/main" id="{9D098912-044C-49C1-98ED-3FA63FE68C3D}"/>
              </a:ext>
            </a:extLst>
          </p:cNvPr>
          <p:cNvSpPr>
            <a:spLocks noGrp="1"/>
          </p:cNvSpPr>
          <p:nvPr>
            <p:ph type="sldNum" sz="quarter" idx="4"/>
          </p:nvPr>
        </p:nvSpPr>
        <p:spPr/>
        <p:txBody>
          <a:bodyPr anchor="b"/>
          <a:lstStyle/>
          <a:p>
            <a:fld id="{46BF826B-1E70-4759-AAB5-894E58C379C3}" type="slidenum">
              <a:rPr lang="en-US" sz="1050" smtClean="0"/>
              <a:pPr/>
              <a:t>13</a:t>
            </a:fld>
            <a:endParaRPr lang="en-US" sz="1050"/>
          </a:p>
        </p:txBody>
      </p:sp>
    </p:spTree>
    <p:extLst>
      <p:ext uri="{BB962C8B-B14F-4D97-AF65-F5344CB8AC3E}">
        <p14:creationId xmlns:p14="http://schemas.microsoft.com/office/powerpoint/2010/main" val="277140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6C5B73-C1F4-401C-8D5A-0C26307FD59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IET Component Integration  </a:t>
            </a:r>
          </a:p>
        </p:txBody>
      </p:sp>
      <p:sp>
        <p:nvSpPr>
          <p:cNvPr id="2" name="Content Placeholder 1">
            <a:extLst>
              <a:ext uri="{FF2B5EF4-FFF2-40B4-BE49-F238E27FC236}">
                <a16:creationId xmlns:a16="http://schemas.microsoft.com/office/drawing/2014/main" id="{C453EFC5-4B09-4DC0-83B8-3785A4554F95}"/>
              </a:ext>
            </a:extLst>
          </p:cNvPr>
          <p:cNvSpPr>
            <a:spLocks noGrp="1"/>
          </p:cNvSpPr>
          <p:nvPr>
            <p:ph idx="1"/>
          </p:nvPr>
        </p:nvSpPr>
        <p:spPr/>
        <p:txBody>
          <a:bodyPr/>
          <a:lstStyle/>
          <a:p>
            <a:pPr>
              <a:lnSpc>
                <a:spcPct val="110000"/>
              </a:lnSpc>
              <a:spcBef>
                <a:spcPts val="800"/>
              </a:spcBef>
              <a:spcAft>
                <a:spcPts val="800"/>
              </a:spcAft>
            </a:pPr>
            <a:r>
              <a:rPr lang="en-US" sz="1800" dirty="0">
                <a:solidFill>
                  <a:srgbClr val="000000"/>
                </a:solidFill>
                <a:latin typeface="Verdana"/>
                <a:ea typeface="Verdana"/>
              </a:rPr>
              <a:t>Adult education and literacy activities, workforce preparation </a:t>
            </a:r>
            <a:br>
              <a:rPr lang="en-US" sz="1800" dirty="0">
                <a:latin typeface="Verdana" panose="020B0604030504040204" pitchFamily="34" charset="0"/>
                <a:ea typeface="Verdana" panose="020B0604030504040204" pitchFamily="34" charset="0"/>
              </a:rPr>
            </a:br>
            <a:r>
              <a:rPr lang="en-US" sz="1800" dirty="0">
                <a:solidFill>
                  <a:srgbClr val="000000"/>
                </a:solidFill>
                <a:latin typeface="Verdana"/>
                <a:ea typeface="Verdana"/>
              </a:rPr>
              <a:t>activities, and workforce training activities must: </a:t>
            </a:r>
            <a:endParaRPr lang="en-US" sz="1800" dirty="0"/>
          </a:p>
          <a:p>
            <a:pPr marL="512445" lvl="1" indent="-285750" fontAlgn="base">
              <a:lnSpc>
                <a:spcPct val="110000"/>
              </a:lnSpc>
              <a:spcBef>
                <a:spcPts val="800"/>
              </a:spcBef>
              <a:spcAft>
                <a:spcPts val="800"/>
              </a:spcAft>
              <a:buClr>
                <a:srgbClr val="047C7C"/>
              </a:buClr>
              <a:buFont typeface="Roboto Slab" pitchFamily="2" charset="0"/>
              <a:buChar char="−"/>
            </a:pPr>
            <a:r>
              <a:rPr lang="en-US" sz="1800" dirty="0">
                <a:solidFill>
                  <a:srgbClr val="000000"/>
                </a:solidFill>
                <a:latin typeface="Verdana"/>
                <a:ea typeface="Verdana"/>
              </a:rPr>
              <a:t>Each be of sufficient </a:t>
            </a:r>
            <a:r>
              <a:rPr lang="en-US" sz="1800" b="1" dirty="0">
                <a:solidFill>
                  <a:srgbClr val="A64C0E"/>
                </a:solidFill>
                <a:latin typeface="Verdana"/>
                <a:ea typeface="Verdana"/>
              </a:rPr>
              <a:t>intensity and quality</a:t>
            </a:r>
            <a:r>
              <a:rPr lang="en-US" sz="1800" dirty="0">
                <a:solidFill>
                  <a:srgbClr val="A64C0E"/>
                </a:solidFill>
                <a:latin typeface="Verdana"/>
                <a:ea typeface="Verdana"/>
              </a:rPr>
              <a:t> </a:t>
            </a:r>
          </a:p>
          <a:p>
            <a:pPr marL="512445" lvl="1" indent="-285750" fontAlgn="base">
              <a:lnSpc>
                <a:spcPct val="110000"/>
              </a:lnSpc>
              <a:spcBef>
                <a:spcPts val="800"/>
              </a:spcBef>
              <a:spcAft>
                <a:spcPts val="800"/>
              </a:spcAft>
              <a:buClr>
                <a:srgbClr val="047C7C"/>
              </a:buClr>
              <a:buFont typeface="Roboto Slab" pitchFamily="2" charset="0"/>
              <a:buChar char="−"/>
            </a:pPr>
            <a:r>
              <a:rPr lang="en-US" sz="1800" dirty="0">
                <a:solidFill>
                  <a:srgbClr val="000000"/>
                </a:solidFill>
                <a:latin typeface="Verdana"/>
                <a:ea typeface="Verdana"/>
              </a:rPr>
              <a:t>Be based on the most </a:t>
            </a:r>
            <a:r>
              <a:rPr lang="en-US" sz="1800" b="1" dirty="0">
                <a:solidFill>
                  <a:srgbClr val="A64C0E"/>
                </a:solidFill>
                <a:latin typeface="Verdana"/>
                <a:ea typeface="Verdana"/>
              </a:rPr>
              <a:t>rigorous research available</a:t>
            </a:r>
            <a:r>
              <a:rPr lang="en-US" sz="1800" dirty="0">
                <a:solidFill>
                  <a:srgbClr val="000000"/>
                </a:solidFill>
                <a:latin typeface="Verdana"/>
                <a:ea typeface="Verdana"/>
              </a:rPr>
              <a:t>, </a:t>
            </a:r>
            <a:br>
              <a:rPr lang="en-US" sz="1800" dirty="0">
                <a:latin typeface="Verdana" panose="020B0604030504040204" pitchFamily="34" charset="0"/>
                <a:ea typeface="Verdana" panose="020B0604030504040204" pitchFamily="34" charset="0"/>
              </a:rPr>
            </a:br>
            <a:r>
              <a:rPr lang="en-US" sz="1800" dirty="0">
                <a:solidFill>
                  <a:srgbClr val="000000"/>
                </a:solidFill>
                <a:latin typeface="Verdana"/>
                <a:ea typeface="Verdana"/>
              </a:rPr>
              <a:t>particularly with respect to improving reading, writing, </a:t>
            </a:r>
            <a:br>
              <a:rPr lang="en-US" sz="1800" dirty="0">
                <a:latin typeface="Verdana" panose="020B0604030504040204" pitchFamily="34" charset="0"/>
                <a:ea typeface="Verdana" panose="020B0604030504040204" pitchFamily="34" charset="0"/>
              </a:rPr>
            </a:br>
            <a:r>
              <a:rPr lang="en-US" sz="1800" dirty="0">
                <a:solidFill>
                  <a:srgbClr val="000000"/>
                </a:solidFill>
                <a:latin typeface="Verdana"/>
                <a:ea typeface="Verdana"/>
              </a:rPr>
              <a:t>mathematics, and English proficiency of eligible individuals </a:t>
            </a:r>
          </a:p>
          <a:p>
            <a:pPr marL="512445" lvl="1" indent="-285750" fontAlgn="base">
              <a:lnSpc>
                <a:spcPct val="110000"/>
              </a:lnSpc>
              <a:spcBef>
                <a:spcPts val="800"/>
              </a:spcBef>
              <a:spcAft>
                <a:spcPts val="800"/>
              </a:spcAft>
              <a:buClr>
                <a:srgbClr val="047C7C"/>
              </a:buClr>
              <a:buFont typeface="Roboto Slab" pitchFamily="2" charset="0"/>
              <a:buChar char="−"/>
            </a:pPr>
            <a:r>
              <a:rPr lang="en-US" sz="1800" b="1" dirty="0">
                <a:solidFill>
                  <a:srgbClr val="A64C0E"/>
                </a:solidFill>
                <a:latin typeface="Verdana"/>
                <a:ea typeface="Verdana"/>
              </a:rPr>
              <a:t>Occur simultaneously </a:t>
            </a:r>
            <a:r>
              <a:rPr lang="en-US" sz="1800" dirty="0">
                <a:solidFill>
                  <a:srgbClr val="000000"/>
                </a:solidFill>
                <a:latin typeface="Verdana"/>
                <a:ea typeface="Verdana"/>
              </a:rPr>
              <a:t>within the overall scope of</a:t>
            </a:r>
            <a:br>
              <a:rPr lang="en-US" sz="1800" dirty="0">
                <a:latin typeface="Verdana" panose="020B0604030504040204" pitchFamily="34" charset="0"/>
                <a:ea typeface="Verdana" panose="020B0604030504040204" pitchFamily="34" charset="0"/>
              </a:rPr>
            </a:br>
            <a:r>
              <a:rPr lang="en-US" sz="1800" dirty="0">
                <a:solidFill>
                  <a:srgbClr val="000000"/>
                </a:solidFill>
                <a:latin typeface="Verdana"/>
                <a:ea typeface="Verdana"/>
              </a:rPr>
              <a:t>the IET program </a:t>
            </a:r>
          </a:p>
          <a:p>
            <a:pPr marL="512445" lvl="1" indent="-285750" fontAlgn="base">
              <a:lnSpc>
                <a:spcPct val="110000"/>
              </a:lnSpc>
              <a:spcBef>
                <a:spcPts val="800"/>
              </a:spcBef>
              <a:spcAft>
                <a:spcPts val="800"/>
              </a:spcAft>
              <a:buClr>
                <a:srgbClr val="047C7C"/>
              </a:buClr>
              <a:buFont typeface="Roboto Slab" pitchFamily="2" charset="0"/>
              <a:buChar char="−"/>
            </a:pPr>
            <a:r>
              <a:rPr lang="en-US" sz="1800" dirty="0">
                <a:solidFill>
                  <a:srgbClr val="000000"/>
                </a:solidFill>
                <a:latin typeface="Verdana"/>
                <a:ea typeface="Verdana"/>
              </a:rPr>
              <a:t>Use </a:t>
            </a:r>
            <a:r>
              <a:rPr lang="en-US" sz="1800" b="1" dirty="0">
                <a:solidFill>
                  <a:srgbClr val="A64C0E"/>
                </a:solidFill>
                <a:latin typeface="Verdana"/>
                <a:ea typeface="Verdana"/>
              </a:rPr>
              <a:t>occupationally relevant </a:t>
            </a:r>
            <a:r>
              <a:rPr lang="en-US" sz="1800" dirty="0">
                <a:solidFill>
                  <a:srgbClr val="000000"/>
                </a:solidFill>
                <a:latin typeface="Verdana"/>
                <a:ea typeface="Verdana"/>
              </a:rPr>
              <a:t>instructional materials</a:t>
            </a:r>
          </a:p>
          <a:p>
            <a:pPr fontAlgn="base">
              <a:lnSpc>
                <a:spcPct val="110000"/>
              </a:lnSpc>
              <a:spcBef>
                <a:spcPts val="800"/>
              </a:spcBef>
              <a:spcAft>
                <a:spcPts val="800"/>
              </a:spcAft>
            </a:pPr>
            <a:r>
              <a:rPr lang="en-US" sz="1800" dirty="0">
                <a:solidFill>
                  <a:srgbClr val="000000"/>
                </a:solidFill>
                <a:latin typeface="Verdana"/>
                <a:ea typeface="Verdana"/>
              </a:rPr>
              <a:t>This alignment integration is organized through a </a:t>
            </a:r>
            <a:r>
              <a:rPr lang="en-US" sz="1800" b="1" dirty="0">
                <a:solidFill>
                  <a:srgbClr val="A64C0E"/>
                </a:solidFill>
                <a:latin typeface="Verdana"/>
                <a:ea typeface="Verdana"/>
              </a:rPr>
              <a:t>single set of learning objectives </a:t>
            </a:r>
            <a:r>
              <a:rPr lang="en-US" sz="1800" dirty="0">
                <a:solidFill>
                  <a:srgbClr val="000000"/>
                </a:solidFill>
                <a:latin typeface="Verdana"/>
                <a:ea typeface="Verdana"/>
              </a:rPr>
              <a:t>that identifies specific adult education content standards, workforce preparation skills, and workforce training competencies.</a:t>
            </a:r>
          </a:p>
        </p:txBody>
      </p:sp>
      <p:pic>
        <p:nvPicPr>
          <p:cNvPr id="5" name="Picture 4" descr="Diagram with three circles labeled Adult Ed and Literacy, Workforce Preparation, and Workforce Training. In the center is a triangle labeled I E T.">
            <a:extLst>
              <a:ext uri="{FF2B5EF4-FFF2-40B4-BE49-F238E27FC236}">
                <a16:creationId xmlns:a16="http://schemas.microsoft.com/office/drawing/2014/main" id="{344192D7-ACAD-4BAD-A671-079FDEDD52D9}"/>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360343" y="2291652"/>
            <a:ext cx="3244917" cy="3029647"/>
          </a:xfrm>
          <a:prstGeom prst="rect">
            <a:avLst/>
          </a:prstGeom>
        </p:spPr>
      </p:pic>
      <p:sp>
        <p:nvSpPr>
          <p:cNvPr id="6" name="Footer Placeholder 1">
            <a:extLst>
              <a:ext uri="{FF2B5EF4-FFF2-40B4-BE49-F238E27FC236}">
                <a16:creationId xmlns:a16="http://schemas.microsoft.com/office/drawing/2014/main" id="{6B1124C5-C800-423F-B382-B304983AEA16}"/>
              </a:ext>
            </a:extLst>
          </p:cNvPr>
          <p:cNvSpPr>
            <a:spLocks noGrp="1"/>
          </p:cNvSpPr>
          <p:nvPr>
            <p:ph type="ftr" sz="quarter" idx="4294967295"/>
          </p:nvPr>
        </p:nvSpPr>
        <p:spPr>
          <a:xfrm>
            <a:off x="0" y="6553200"/>
            <a:ext cx="4114800" cy="280988"/>
          </a:xfrm>
          <a:prstGeom prst="rect">
            <a:avLst/>
          </a:prstGeom>
        </p:spPr>
        <p:txBody>
          <a:bodyPr anchor="b"/>
          <a:lstStyle/>
          <a:p>
            <a:pPr algn="l"/>
            <a:r>
              <a:rPr lang="en-US" sz="1050"/>
              <a:t>Orientation</a:t>
            </a:r>
          </a:p>
        </p:txBody>
      </p:sp>
      <p:sp>
        <p:nvSpPr>
          <p:cNvPr id="7" name="Slide Number Placeholder 2">
            <a:extLst>
              <a:ext uri="{FF2B5EF4-FFF2-40B4-BE49-F238E27FC236}">
                <a16:creationId xmlns:a16="http://schemas.microsoft.com/office/drawing/2014/main" id="{03CD10CA-9DB0-4D1C-86F0-419A31344F14}"/>
              </a:ext>
            </a:extLst>
          </p:cNvPr>
          <p:cNvSpPr>
            <a:spLocks noGrp="1"/>
          </p:cNvSpPr>
          <p:nvPr>
            <p:ph type="sldNum" sz="quarter" idx="4294967295"/>
          </p:nvPr>
        </p:nvSpPr>
        <p:spPr>
          <a:xfrm>
            <a:off x="9448800" y="6553200"/>
            <a:ext cx="2743200" cy="280988"/>
          </a:xfrm>
          <a:prstGeom prst="rect">
            <a:avLst/>
          </a:prstGeom>
        </p:spPr>
        <p:txBody>
          <a:bodyPr anchor="b"/>
          <a:lstStyle/>
          <a:p>
            <a:pPr algn="r"/>
            <a:fld id="{46BF826B-1E70-4759-AAB5-894E58C379C3}" type="slidenum">
              <a:rPr lang="en-US" sz="1050" smtClean="0"/>
              <a:pPr algn="r"/>
              <a:t>14</a:t>
            </a:fld>
            <a:endParaRPr lang="en-US" sz="1050" dirty="0"/>
          </a:p>
        </p:txBody>
      </p:sp>
    </p:spTree>
    <p:extLst>
      <p:ext uri="{BB962C8B-B14F-4D97-AF65-F5344CB8AC3E}">
        <p14:creationId xmlns:p14="http://schemas.microsoft.com/office/powerpoint/2010/main" val="3427605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3FCA3-26D1-44AF-A60B-656CD2772024}"/>
              </a:ext>
            </a:extLst>
          </p:cNvPr>
          <p:cNvSpPr>
            <a:spLocks noGrp="1"/>
          </p:cNvSpPr>
          <p:nvPr>
            <p:ph type="title"/>
          </p:nvPr>
        </p:nvSpPr>
        <p:spPr/>
        <p:txBody>
          <a:bodyPr/>
          <a:lstStyle/>
          <a:p>
            <a:r>
              <a:rPr lang="en-US" dirty="0"/>
              <a:t>Educational and Career Advancement </a:t>
            </a:r>
          </a:p>
        </p:txBody>
      </p:sp>
      <p:sp>
        <p:nvSpPr>
          <p:cNvPr id="2" name="Content Placeholder 1">
            <a:extLst>
              <a:ext uri="{FF2B5EF4-FFF2-40B4-BE49-F238E27FC236}">
                <a16:creationId xmlns:a16="http://schemas.microsoft.com/office/drawing/2014/main" id="{6A867172-E502-4B30-850F-FD32E48364A9}"/>
              </a:ext>
            </a:extLst>
          </p:cNvPr>
          <p:cNvSpPr>
            <a:spLocks noGrp="1"/>
          </p:cNvSpPr>
          <p:nvPr>
            <p:ph idx="1"/>
          </p:nvPr>
        </p:nvSpPr>
        <p:spPr>
          <a:xfrm>
            <a:off x="838200" y="1825625"/>
            <a:ext cx="8661459" cy="4351338"/>
          </a:xfrm>
        </p:spPr>
        <p:txBody>
          <a:bodyPr/>
          <a:lstStyle/>
          <a:p>
            <a:pPr fontAlgn="base">
              <a:lnSpc>
                <a:spcPct val="100000"/>
              </a:lnSpc>
              <a:spcAft>
                <a:spcPts val="1200"/>
              </a:spcAft>
            </a:pPr>
            <a:r>
              <a:rPr lang="en-US" sz="2400" dirty="0">
                <a:solidFill>
                  <a:srgbClr val="000000"/>
                </a:solidFill>
                <a:latin typeface="Verdana" panose="020B0604030504040204" pitchFamily="34" charset="0"/>
                <a:ea typeface="Verdana" panose="020B0604030504040204" pitchFamily="34" charset="0"/>
              </a:rPr>
              <a:t>The purpose of IET programs is to support learners’ </a:t>
            </a:r>
            <a:br>
              <a:rPr lang="en-US" sz="2400" dirty="0">
                <a:solidFill>
                  <a:srgbClr val="000000"/>
                </a:solidFill>
                <a:latin typeface="Verdana" panose="020B0604030504040204" pitchFamily="34" charset="0"/>
                <a:ea typeface="Verdana" panose="020B0604030504040204" pitchFamily="34" charset="0"/>
              </a:rPr>
            </a:br>
            <a:r>
              <a:rPr lang="en-US" sz="2400" dirty="0">
                <a:solidFill>
                  <a:srgbClr val="000000"/>
                </a:solidFill>
                <a:latin typeface="Verdana" panose="020B0604030504040204" pitchFamily="34" charset="0"/>
                <a:ea typeface="Verdana" panose="020B0604030504040204" pitchFamily="34" charset="0"/>
              </a:rPr>
              <a:t>educational and career advancement.</a:t>
            </a:r>
          </a:p>
          <a:p>
            <a:pPr>
              <a:lnSpc>
                <a:spcPct val="100000"/>
              </a:lnSpc>
            </a:pPr>
            <a:r>
              <a:rPr lang="en-US" sz="2400" dirty="0">
                <a:solidFill>
                  <a:srgbClr val="000000"/>
                </a:solidFill>
                <a:latin typeface="Verdana" panose="020B0604030504040204" pitchFamily="34" charset="0"/>
                <a:ea typeface="Verdana" panose="020B0604030504040204" pitchFamily="34" charset="0"/>
              </a:rPr>
              <a:t>To help achieve that:   </a:t>
            </a:r>
          </a:p>
          <a:p>
            <a:pPr marL="688975" lvl="1" indent="-347663" fontAlgn="base">
              <a:lnSpc>
                <a:spcPct val="100000"/>
              </a:lnSpc>
              <a:spcBef>
                <a:spcPts val="1200"/>
              </a:spcBef>
              <a:spcAft>
                <a:spcPts val="600"/>
              </a:spcAft>
              <a:buClr>
                <a:srgbClr val="047C7C"/>
              </a:buClr>
              <a:buFont typeface="Roboto Slab" pitchFamily="2" charset="0"/>
              <a:buChar char="−"/>
            </a:pPr>
            <a:r>
              <a:rPr lang="en-US" dirty="0">
                <a:solidFill>
                  <a:srgbClr val="000000"/>
                </a:solidFill>
                <a:latin typeface="Verdana" panose="020B0604030504040204" pitchFamily="34" charset="0"/>
                <a:ea typeface="Verdana" panose="020B0604030504040204" pitchFamily="34" charset="0"/>
              </a:rPr>
              <a:t>The adult education component of the program </a:t>
            </a:r>
            <a:r>
              <a:rPr lang="en-US" b="1" dirty="0">
                <a:solidFill>
                  <a:srgbClr val="000000"/>
                </a:solidFill>
                <a:latin typeface="Verdana" panose="020B0604030504040204" pitchFamily="34" charset="0"/>
                <a:ea typeface="Verdana" panose="020B0604030504040204" pitchFamily="34" charset="0"/>
              </a:rPr>
              <a:t>must be</a:t>
            </a:r>
            <a:r>
              <a:rPr lang="en-US" dirty="0">
                <a:solidFill>
                  <a:srgbClr val="000000"/>
                </a:solidFill>
                <a:latin typeface="Verdana" panose="020B0604030504040204" pitchFamily="34" charset="0"/>
                <a:ea typeface="Verdana" panose="020B0604030504040204" pitchFamily="34" charset="0"/>
              </a:rPr>
              <a:t> aligned with the state’s content standards for adult education.</a:t>
            </a:r>
          </a:p>
          <a:p>
            <a:pPr marL="688975" lvl="1" indent="-347663" fontAlgn="base">
              <a:lnSpc>
                <a:spcPct val="100000"/>
              </a:lnSpc>
              <a:spcBef>
                <a:spcPts val="1200"/>
              </a:spcBef>
              <a:spcAft>
                <a:spcPts val="600"/>
              </a:spcAft>
              <a:buClr>
                <a:srgbClr val="047C7C"/>
              </a:buClr>
              <a:buFont typeface="Roboto Slab" pitchFamily="2" charset="0"/>
              <a:buChar char="−"/>
            </a:pPr>
            <a:r>
              <a:rPr lang="en-US" dirty="0">
                <a:solidFill>
                  <a:srgbClr val="000000"/>
                </a:solidFill>
                <a:latin typeface="Verdana" panose="020B0604030504040204" pitchFamily="34" charset="0"/>
                <a:ea typeface="Verdana" panose="020B0604030504040204" pitchFamily="34" charset="0"/>
              </a:rPr>
              <a:t>The IET program </a:t>
            </a:r>
            <a:r>
              <a:rPr lang="en-US" b="1" dirty="0">
                <a:solidFill>
                  <a:srgbClr val="000000"/>
                </a:solidFill>
                <a:latin typeface="Verdana" panose="020B0604030504040204" pitchFamily="34" charset="0"/>
                <a:ea typeface="Verdana" panose="020B0604030504040204" pitchFamily="34" charset="0"/>
              </a:rPr>
              <a:t>must be </a:t>
            </a:r>
            <a:r>
              <a:rPr lang="en-US" dirty="0">
                <a:solidFill>
                  <a:srgbClr val="000000"/>
                </a:solidFill>
                <a:latin typeface="Verdana" panose="020B0604030504040204" pitchFamily="34" charset="0"/>
                <a:ea typeface="Verdana" panose="020B0604030504040204" pitchFamily="34" charset="0"/>
              </a:rPr>
              <a:t>part of a career pathway. </a:t>
            </a:r>
          </a:p>
        </p:txBody>
      </p:sp>
      <p:pic>
        <p:nvPicPr>
          <p:cNvPr id="5" name="Picture 4">
            <a:extLst>
              <a:ext uri="{FF2B5EF4-FFF2-40B4-BE49-F238E27FC236}">
                <a16:creationId xmlns:a16="http://schemas.microsoft.com/office/drawing/2014/main" id="{864C9217-2AEC-40BE-AA69-126CB665052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305683" y="1540466"/>
            <a:ext cx="2249619" cy="4584589"/>
          </a:xfrm>
          <a:prstGeom prst="rect">
            <a:avLst/>
          </a:prstGeom>
        </p:spPr>
      </p:pic>
      <p:sp>
        <p:nvSpPr>
          <p:cNvPr id="6" name="Footer Placeholder 1">
            <a:extLst>
              <a:ext uri="{FF2B5EF4-FFF2-40B4-BE49-F238E27FC236}">
                <a16:creationId xmlns:a16="http://schemas.microsoft.com/office/drawing/2014/main" id="{A0D81840-8BF5-4822-A504-EA90B3087DA7}"/>
              </a:ext>
            </a:extLst>
          </p:cNvPr>
          <p:cNvSpPr>
            <a:spLocks noGrp="1"/>
          </p:cNvSpPr>
          <p:nvPr>
            <p:ph type="ftr" sz="quarter" idx="4294967295"/>
          </p:nvPr>
        </p:nvSpPr>
        <p:spPr>
          <a:xfrm>
            <a:off x="0" y="6553200"/>
            <a:ext cx="4114800" cy="280988"/>
          </a:xfrm>
          <a:prstGeom prst="rect">
            <a:avLst/>
          </a:prstGeom>
        </p:spPr>
        <p:txBody>
          <a:bodyPr anchor="b"/>
          <a:lstStyle/>
          <a:p>
            <a:pPr algn="l"/>
            <a:r>
              <a:rPr lang="en-US" sz="1050"/>
              <a:t>Orientation</a:t>
            </a:r>
          </a:p>
        </p:txBody>
      </p:sp>
      <p:sp>
        <p:nvSpPr>
          <p:cNvPr id="7" name="Slide Number Placeholder 2">
            <a:extLst>
              <a:ext uri="{FF2B5EF4-FFF2-40B4-BE49-F238E27FC236}">
                <a16:creationId xmlns:a16="http://schemas.microsoft.com/office/drawing/2014/main" id="{219CCFAE-6EF4-4219-824F-EA219CE998AD}"/>
              </a:ext>
            </a:extLst>
          </p:cNvPr>
          <p:cNvSpPr>
            <a:spLocks noGrp="1"/>
          </p:cNvSpPr>
          <p:nvPr>
            <p:ph type="sldNum" sz="quarter" idx="4294967295"/>
          </p:nvPr>
        </p:nvSpPr>
        <p:spPr>
          <a:xfrm>
            <a:off x="9448800" y="6553200"/>
            <a:ext cx="2743200" cy="280988"/>
          </a:xfrm>
          <a:prstGeom prst="rect">
            <a:avLst/>
          </a:prstGeom>
        </p:spPr>
        <p:txBody>
          <a:bodyPr anchor="b"/>
          <a:lstStyle/>
          <a:p>
            <a:pPr algn="r"/>
            <a:fld id="{46BF826B-1E70-4759-AAB5-894E58C379C3}" type="slidenum">
              <a:rPr lang="en-US" sz="1050" smtClean="0"/>
              <a:pPr algn="r"/>
              <a:t>15</a:t>
            </a:fld>
            <a:endParaRPr lang="en-US" sz="1050"/>
          </a:p>
        </p:txBody>
      </p:sp>
    </p:spTree>
    <p:extLst>
      <p:ext uri="{BB962C8B-B14F-4D97-AF65-F5344CB8AC3E}">
        <p14:creationId xmlns:p14="http://schemas.microsoft.com/office/powerpoint/2010/main" val="262552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F6AE60-D0E1-408B-A519-F591E4A7BEBC}"/>
              </a:ext>
            </a:extLst>
          </p:cNvPr>
          <p:cNvSpPr>
            <a:spLocks noGrp="1"/>
          </p:cNvSpPr>
          <p:nvPr>
            <p:ph type="title" idx="4294967295"/>
          </p:nvPr>
        </p:nvSpPr>
        <p:spPr>
          <a:xfrm>
            <a:off x="335686" y="772160"/>
            <a:ext cx="11018114" cy="918528"/>
          </a:xfrm>
          <a:prstGeom prst="rect">
            <a:avLst/>
          </a:prstGeom>
        </p:spPr>
        <p:txBody>
          <a:bodyPr/>
          <a:lstStyle/>
          <a:p>
            <a:pPr rtl="0" eaLnBrk="1" latinLnBrk="0" hangingPunct="1"/>
            <a:r>
              <a:rPr lang="en-US" sz="4400" kern="1200" dirty="0">
                <a:solidFill>
                  <a:srgbClr val="FFFFFF"/>
                </a:solidFill>
                <a:effectLst/>
                <a:latin typeface="Arial" panose="020B0604020202020204" pitchFamily="34" charset="0"/>
                <a:ea typeface="Roboto Slab"/>
                <a:cs typeface="Arial" panose="020B0604020202020204" pitchFamily="34" charset="0"/>
              </a:rPr>
              <a:t>Breakout Group Activity #1</a:t>
            </a:r>
            <a:endParaRPr lang="en-US" dirty="0">
              <a:effectLst/>
            </a:endParaRPr>
          </a:p>
        </p:txBody>
      </p:sp>
      <p:sp>
        <p:nvSpPr>
          <p:cNvPr id="3" name="Text Placeholder 2">
            <a:extLst>
              <a:ext uri="{FF2B5EF4-FFF2-40B4-BE49-F238E27FC236}">
                <a16:creationId xmlns:a16="http://schemas.microsoft.com/office/drawing/2014/main" id="{7A03F865-BC36-4183-8D60-7891416EB24D}"/>
              </a:ext>
            </a:extLst>
          </p:cNvPr>
          <p:cNvSpPr>
            <a:spLocks noGrp="1"/>
          </p:cNvSpPr>
          <p:nvPr>
            <p:ph type="body" sz="quarter" idx="14"/>
          </p:nvPr>
        </p:nvSpPr>
        <p:spPr/>
        <p:txBody>
          <a:bodyPr lIns="91440" tIns="45720" rIns="91440" bIns="45720" anchor="t">
            <a:noAutofit/>
          </a:bodyPr>
          <a:lstStyle/>
          <a:p>
            <a:r>
              <a:rPr lang="en-US" dirty="0">
                <a:latin typeface="Arial"/>
                <a:cs typeface="Arial"/>
              </a:rPr>
              <a:t>Is it an IET?</a:t>
            </a:r>
          </a:p>
        </p:txBody>
      </p:sp>
      <p:sp>
        <p:nvSpPr>
          <p:cNvPr id="4" name="Text Placeholder 3">
            <a:extLst>
              <a:ext uri="{FF2B5EF4-FFF2-40B4-BE49-F238E27FC236}">
                <a16:creationId xmlns:a16="http://schemas.microsoft.com/office/drawing/2014/main" id="{66472CCF-04B0-4282-9264-838DCFDBCEA0}"/>
              </a:ext>
            </a:extLst>
          </p:cNvPr>
          <p:cNvSpPr>
            <a:spLocks noGrp="1"/>
          </p:cNvSpPr>
          <p:nvPr>
            <p:ph type="body" sz="quarter" idx="15"/>
          </p:nvPr>
        </p:nvSpPr>
        <p:spPr>
          <a:xfrm>
            <a:off x="637253" y="4144543"/>
            <a:ext cx="1381059" cy="363957"/>
          </a:xfrm>
        </p:spPr>
        <p:txBody>
          <a:bodyPr/>
          <a:lstStyle/>
          <a:p>
            <a:r>
              <a:rPr lang="en-US">
                <a:latin typeface="Verdana" panose="020B0604030504040204" pitchFamily="34" charset="0"/>
                <a:ea typeface="Verdana" panose="020B0604030504040204" pitchFamily="34" charset="0"/>
              </a:rPr>
              <a:t>20 mins.</a:t>
            </a:r>
          </a:p>
        </p:txBody>
      </p:sp>
      <p:sp>
        <p:nvSpPr>
          <p:cNvPr id="12" name="TextBox 11">
            <a:extLst>
              <a:ext uri="{FF2B5EF4-FFF2-40B4-BE49-F238E27FC236}">
                <a16:creationId xmlns:a16="http://schemas.microsoft.com/office/drawing/2014/main" id="{C5D53B31-7437-45F5-8515-0D84E826D679}"/>
              </a:ext>
            </a:extLst>
          </p:cNvPr>
          <p:cNvSpPr txBox="1"/>
          <p:nvPr/>
        </p:nvSpPr>
        <p:spPr>
          <a:xfrm>
            <a:off x="2287934" y="2670054"/>
            <a:ext cx="8985579" cy="523220"/>
          </a:xfrm>
          <a:prstGeom prst="rect">
            <a:avLst/>
          </a:prstGeom>
          <a:noFill/>
        </p:spPr>
        <p:txBody>
          <a:bodyPr wrap="square" rtlCol="0">
            <a:spAutoFit/>
          </a:bodyPr>
          <a:lstStyle/>
          <a:p>
            <a:r>
              <a:rPr lang="en-US" sz="2800">
                <a:solidFill>
                  <a:schemeClr val="bg1"/>
                </a:solidFill>
                <a:latin typeface="Verdana"/>
                <a:ea typeface="Verdana"/>
                <a:cs typeface="Verdana"/>
              </a:rPr>
              <a:t>Review a sample adult education program.</a:t>
            </a:r>
            <a:endParaRPr lang="en-US" sz="2800">
              <a:solidFill>
                <a:schemeClr val="bg1"/>
              </a:solidFill>
            </a:endParaRPr>
          </a:p>
        </p:txBody>
      </p:sp>
      <p:sp>
        <p:nvSpPr>
          <p:cNvPr id="10" name="Rectangle 9">
            <a:extLst>
              <a:ext uri="{FF2B5EF4-FFF2-40B4-BE49-F238E27FC236}">
                <a16:creationId xmlns:a16="http://schemas.microsoft.com/office/drawing/2014/main" id="{8595157C-F7ED-4C8B-B88C-B9D1DA6BE6DB}"/>
              </a:ext>
              <a:ext uri="{C183D7F6-B498-43B3-948B-1728B52AA6E4}">
                <adec:decorative xmlns:adec="http://schemas.microsoft.com/office/drawing/2017/decorative" val="1"/>
              </a:ext>
            </a:extLst>
          </p:cNvPr>
          <p:cNvSpPr/>
          <p:nvPr/>
        </p:nvSpPr>
        <p:spPr>
          <a:xfrm>
            <a:off x="2287934" y="3312745"/>
            <a:ext cx="8985579" cy="2391509"/>
          </a:xfrm>
          <a:prstGeom prst="rect">
            <a:avLst/>
          </a:prstGeom>
          <a:solidFill>
            <a:schemeClr val="bg1"/>
          </a:solidFill>
          <a:ln w="76200">
            <a:solidFill>
              <a:srgbClr val="047C7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a:extLst>
              <a:ext uri="{FF2B5EF4-FFF2-40B4-BE49-F238E27FC236}">
                <a16:creationId xmlns:a16="http://schemas.microsoft.com/office/drawing/2014/main" id="{ADA1C90B-CD03-4C2B-8D1C-DD98A7B4CFE2}"/>
              </a:ext>
            </a:extLst>
          </p:cNvPr>
          <p:cNvSpPr>
            <a:spLocks noGrp="1"/>
          </p:cNvSpPr>
          <p:nvPr>
            <p:ph idx="1"/>
          </p:nvPr>
        </p:nvSpPr>
        <p:spPr>
          <a:xfrm>
            <a:off x="2438401" y="3376277"/>
            <a:ext cx="8607136" cy="2286881"/>
          </a:xfrm>
        </p:spPr>
        <p:txBody>
          <a:bodyPr vert="horz" lIns="91440" tIns="45720" rIns="91440" bIns="45720" rtlCol="0" anchor="t">
            <a:normAutofit fontScale="92500"/>
          </a:bodyPr>
          <a:lstStyle/>
          <a:p>
            <a:pPr marL="574675" indent="-342900" fontAlgn="base">
              <a:lnSpc>
                <a:spcPct val="100000"/>
              </a:lnSpc>
              <a:spcBef>
                <a:spcPts val="600"/>
              </a:spcBef>
              <a:spcAft>
                <a:spcPts val="600"/>
              </a:spcAft>
              <a:buFont typeface="Wingdings" panose="05000000000000000000" pitchFamily="2" charset="2"/>
              <a:buChar char="§"/>
            </a:pPr>
            <a:r>
              <a:rPr lang="en-US" sz="2400" dirty="0">
                <a:solidFill>
                  <a:schemeClr val="tx1">
                    <a:lumMod val="75000"/>
                    <a:lumOff val="25000"/>
                  </a:schemeClr>
                </a:solidFill>
                <a:latin typeface="Verdana"/>
                <a:ea typeface="Verdana"/>
                <a:cs typeface="Verdana"/>
              </a:rPr>
              <a:t>Discuss the aspects of the program that meet WIOA regulations and state policies for an IET.</a:t>
            </a:r>
          </a:p>
          <a:p>
            <a:pPr marL="574675" indent="-342900" fontAlgn="base">
              <a:lnSpc>
                <a:spcPct val="100000"/>
              </a:lnSpc>
              <a:spcBef>
                <a:spcPts val="600"/>
              </a:spcBef>
              <a:spcAft>
                <a:spcPts val="600"/>
              </a:spcAft>
              <a:buFont typeface="Wingdings" panose="05000000000000000000" pitchFamily="2" charset="2"/>
              <a:buChar char="§"/>
            </a:pPr>
            <a:r>
              <a:rPr lang="en-US" sz="2400" dirty="0">
                <a:solidFill>
                  <a:schemeClr val="tx1">
                    <a:lumMod val="75000"/>
                    <a:lumOff val="25000"/>
                  </a:schemeClr>
                </a:solidFill>
                <a:latin typeface="Verdana"/>
                <a:ea typeface="Verdana"/>
              </a:rPr>
              <a:t>What makes or would make it an IET program? </a:t>
            </a:r>
          </a:p>
          <a:p>
            <a:pPr marL="574675" indent="-342900" fontAlgn="base">
              <a:lnSpc>
                <a:spcPct val="100000"/>
              </a:lnSpc>
              <a:spcBef>
                <a:spcPts val="600"/>
              </a:spcBef>
              <a:spcAft>
                <a:spcPts val="600"/>
              </a:spcAft>
              <a:buFont typeface="Wingdings" panose="05000000000000000000" pitchFamily="2" charset="2"/>
              <a:buChar char="§"/>
            </a:pPr>
            <a:r>
              <a:rPr lang="en-US" sz="2400" dirty="0">
                <a:solidFill>
                  <a:schemeClr val="tx1">
                    <a:lumMod val="75000"/>
                    <a:lumOff val="25000"/>
                  </a:schemeClr>
                </a:solidFill>
                <a:latin typeface="Verdana"/>
                <a:ea typeface="Verdana"/>
              </a:rPr>
              <a:t>Document the evidence (or lack of evidence) in each.</a:t>
            </a:r>
          </a:p>
          <a:p>
            <a:pPr marL="574675" indent="-342900" fontAlgn="base">
              <a:lnSpc>
                <a:spcPct val="100000"/>
              </a:lnSpc>
              <a:spcBef>
                <a:spcPts val="600"/>
              </a:spcBef>
              <a:spcAft>
                <a:spcPts val="600"/>
              </a:spcAft>
              <a:buFont typeface="Wingdings" panose="05000000000000000000" pitchFamily="2" charset="2"/>
              <a:buChar char="§"/>
            </a:pPr>
            <a:r>
              <a:rPr lang="en-US" sz="2400" dirty="0">
                <a:solidFill>
                  <a:schemeClr val="tx1">
                    <a:lumMod val="75000"/>
                    <a:lumOff val="25000"/>
                  </a:schemeClr>
                </a:solidFill>
                <a:latin typeface="Verdana"/>
                <a:ea typeface="Verdana"/>
                <a:cs typeface="Verdana"/>
              </a:rPr>
              <a:t>Be prepared to share your group's reasoning.</a:t>
            </a:r>
          </a:p>
        </p:txBody>
      </p:sp>
      <p:sp>
        <p:nvSpPr>
          <p:cNvPr id="7" name="Footer Placeholder 1">
            <a:extLst>
              <a:ext uri="{FF2B5EF4-FFF2-40B4-BE49-F238E27FC236}">
                <a16:creationId xmlns:a16="http://schemas.microsoft.com/office/drawing/2014/main" id="{5AD6F203-062C-45F9-8E4B-B4556D20273A}"/>
              </a:ext>
            </a:extLst>
          </p:cNvPr>
          <p:cNvSpPr>
            <a:spLocks noGrp="1"/>
          </p:cNvSpPr>
          <p:nvPr>
            <p:ph type="ftr" sz="quarter" idx="3"/>
          </p:nvPr>
        </p:nvSpPr>
        <p:spPr/>
        <p:txBody>
          <a:bodyPr anchor="b"/>
          <a:lstStyle/>
          <a:p>
            <a:pPr algn="l"/>
            <a:r>
              <a:rPr lang="en-US" sz="1050"/>
              <a:t>Orientation</a:t>
            </a:r>
          </a:p>
        </p:txBody>
      </p:sp>
      <p:sp>
        <p:nvSpPr>
          <p:cNvPr id="8" name="Slide Number Placeholder 2">
            <a:extLst>
              <a:ext uri="{FF2B5EF4-FFF2-40B4-BE49-F238E27FC236}">
                <a16:creationId xmlns:a16="http://schemas.microsoft.com/office/drawing/2014/main" id="{81D1C837-0333-4000-B55E-C46D41DE05DC}"/>
              </a:ext>
            </a:extLst>
          </p:cNvPr>
          <p:cNvSpPr>
            <a:spLocks noGrp="1"/>
          </p:cNvSpPr>
          <p:nvPr>
            <p:ph type="sldNum" sz="quarter" idx="4"/>
          </p:nvPr>
        </p:nvSpPr>
        <p:spPr/>
        <p:txBody>
          <a:bodyPr anchor="b"/>
          <a:lstStyle/>
          <a:p>
            <a:fld id="{46BF826B-1E70-4759-AAB5-894E58C379C3}" type="slidenum">
              <a:rPr lang="en-US" sz="1050" smtClean="0"/>
              <a:pPr/>
              <a:t>16</a:t>
            </a:fld>
            <a:endParaRPr lang="en-US" sz="1050"/>
          </a:p>
        </p:txBody>
      </p:sp>
    </p:spTree>
    <p:extLst>
      <p:ext uri="{BB962C8B-B14F-4D97-AF65-F5344CB8AC3E}">
        <p14:creationId xmlns:p14="http://schemas.microsoft.com/office/powerpoint/2010/main" val="2176341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4F59988-636F-4EF7-88AF-A54C05C24BBE}"/>
              </a:ext>
            </a:extLst>
          </p:cNvPr>
          <p:cNvSpPr>
            <a:spLocks noGrp="1"/>
          </p:cNvSpPr>
          <p:nvPr>
            <p:ph type="title"/>
          </p:nvPr>
        </p:nvSpPr>
        <p:spPr>
          <a:xfrm>
            <a:off x="838200" y="557535"/>
            <a:ext cx="10515600" cy="565145"/>
          </a:xfrm>
        </p:spPr>
        <p:txBody>
          <a:bodyPr/>
          <a:lstStyle/>
          <a:p>
            <a:r>
              <a:rPr lang="en-US" dirty="0">
                <a:solidFill>
                  <a:schemeClr val="bg1"/>
                </a:solidFill>
              </a:rPr>
              <a:t>Is it an IET?</a:t>
            </a:r>
          </a:p>
        </p:txBody>
      </p:sp>
      <p:pic>
        <p:nvPicPr>
          <p:cNvPr id="8" name="Picture 7" descr="Is it an I E T? 1 (medical records or medical office receptionist. 2 Nursing. 3 business technology. 4. Dental office aide.">
            <a:extLst>
              <a:ext uri="{FF2B5EF4-FFF2-40B4-BE49-F238E27FC236}">
                <a16:creationId xmlns:a16="http://schemas.microsoft.com/office/drawing/2014/main" id="{1EB6BAAF-51D7-475B-AE0D-22384757A4F3}"/>
              </a:ext>
            </a:extLst>
          </p:cNvPr>
          <p:cNvPicPr>
            <a:picLocks noChangeAspect="1"/>
          </p:cNvPicPr>
          <p:nvPr/>
        </p:nvPicPr>
        <p:blipFill>
          <a:blip r:embed="rId3"/>
          <a:stretch>
            <a:fillRect/>
          </a:stretch>
        </p:blipFill>
        <p:spPr>
          <a:xfrm>
            <a:off x="517676" y="557535"/>
            <a:ext cx="11156647" cy="5742930"/>
          </a:xfrm>
          <a:prstGeom prst="rect">
            <a:avLst/>
          </a:prstGeom>
        </p:spPr>
      </p:pic>
      <p:sp>
        <p:nvSpPr>
          <p:cNvPr id="6" name="Footer Placeholder 1">
            <a:extLst>
              <a:ext uri="{FF2B5EF4-FFF2-40B4-BE49-F238E27FC236}">
                <a16:creationId xmlns:a16="http://schemas.microsoft.com/office/drawing/2014/main" id="{279439EB-B9A1-40A3-9EBC-A0C10606F4E7}"/>
              </a:ext>
            </a:extLst>
          </p:cNvPr>
          <p:cNvSpPr>
            <a:spLocks noGrp="1"/>
          </p:cNvSpPr>
          <p:nvPr>
            <p:ph type="ftr" sz="quarter" idx="4294967295"/>
          </p:nvPr>
        </p:nvSpPr>
        <p:spPr>
          <a:xfrm>
            <a:off x="0" y="6553200"/>
            <a:ext cx="4114800" cy="281601"/>
          </a:xfrm>
          <a:prstGeom prst="rect">
            <a:avLst/>
          </a:prstGeom>
        </p:spPr>
        <p:txBody>
          <a:bodyPr anchor="b"/>
          <a:lstStyle/>
          <a:p>
            <a:pPr algn="l"/>
            <a:r>
              <a:rPr lang="en-US" sz="1050"/>
              <a:t>Orientation</a:t>
            </a:r>
          </a:p>
        </p:txBody>
      </p:sp>
      <p:sp>
        <p:nvSpPr>
          <p:cNvPr id="26" name="Slide Number Placeholder 2">
            <a:extLst>
              <a:ext uri="{FF2B5EF4-FFF2-40B4-BE49-F238E27FC236}">
                <a16:creationId xmlns:a16="http://schemas.microsoft.com/office/drawing/2014/main" id="{0052051C-979D-4670-8E5D-4C53B91D22AB}"/>
              </a:ext>
            </a:extLst>
          </p:cNvPr>
          <p:cNvSpPr txBox="1">
            <a:spLocks/>
          </p:cNvSpPr>
          <p:nvPr/>
        </p:nvSpPr>
        <p:spPr>
          <a:xfrm>
            <a:off x="9424780" y="6553200"/>
            <a:ext cx="2743200" cy="280988"/>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17</a:t>
            </a:fld>
            <a:endParaRPr lang="en-US" sz="1050"/>
          </a:p>
        </p:txBody>
      </p:sp>
    </p:spTree>
    <p:extLst>
      <p:ext uri="{BB962C8B-B14F-4D97-AF65-F5344CB8AC3E}">
        <p14:creationId xmlns:p14="http://schemas.microsoft.com/office/powerpoint/2010/main" val="1729808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E34879-CD22-493A-91B6-646CA7A90697}"/>
              </a:ext>
            </a:extLst>
          </p:cNvPr>
          <p:cNvSpPr>
            <a:spLocks noGrp="1"/>
          </p:cNvSpPr>
          <p:nvPr>
            <p:ph type="title" idx="4294967295"/>
          </p:nvPr>
        </p:nvSpPr>
        <p:spPr>
          <a:xfrm>
            <a:off x="264670" y="803185"/>
            <a:ext cx="2908453" cy="2508754"/>
          </a:xfrm>
          <a:prstGeom prst="rect">
            <a:avLst/>
          </a:prstGeom>
        </p:spPr>
        <p:txBody>
          <a:bodyPr>
            <a:normAutofit/>
          </a:bodyPr>
          <a:lstStyle/>
          <a:p>
            <a:r>
              <a:rPr lang="en-US" dirty="0">
                <a:solidFill>
                  <a:schemeClr val="bg1"/>
                </a:solidFill>
                <a:latin typeface="Arial" panose="020B0604020202020204" pitchFamily="34" charset="0"/>
                <a:cs typeface="Arial" panose="020B0604020202020204" pitchFamily="34" charset="0"/>
              </a:rPr>
              <a:t>The IET Program Design Process</a:t>
            </a:r>
          </a:p>
        </p:txBody>
      </p:sp>
      <p:sp>
        <p:nvSpPr>
          <p:cNvPr id="4" name="TextBox 3">
            <a:extLst>
              <a:ext uri="{FF2B5EF4-FFF2-40B4-BE49-F238E27FC236}">
                <a16:creationId xmlns:a16="http://schemas.microsoft.com/office/drawing/2014/main" id="{23A421B3-F9FE-4126-B889-7442F7C477E2}"/>
              </a:ext>
            </a:extLst>
          </p:cNvPr>
          <p:cNvSpPr txBox="1"/>
          <p:nvPr/>
        </p:nvSpPr>
        <p:spPr>
          <a:xfrm>
            <a:off x="3509443" y="677824"/>
            <a:ext cx="2704454" cy="954107"/>
          </a:xfrm>
          <a:prstGeom prst="rect">
            <a:avLst/>
          </a:prstGeom>
          <a:noFill/>
        </p:spPr>
        <p:txBody>
          <a:bodyPr wrap="square" rtlCol="0">
            <a:spAutoFit/>
          </a:bodyPr>
          <a:lstStyle/>
          <a:p>
            <a:r>
              <a:rPr lang="en-US" sz="2800">
                <a:solidFill>
                  <a:srgbClr val="047C7C"/>
                </a:solidFill>
                <a:latin typeface="Verdana" panose="020B0604030504040204" pitchFamily="34" charset="0"/>
                <a:ea typeface="Verdana" panose="020B0604030504040204" pitchFamily="34" charset="0"/>
              </a:rPr>
              <a:t>Four iterative phases</a:t>
            </a:r>
          </a:p>
        </p:txBody>
      </p:sp>
      <p:pic>
        <p:nvPicPr>
          <p:cNvPr id="2" name="Picture 1" descr="Process flowchart depicting the four iterative phases of the I E T design process with double-sided arrows going back and forth between phases: 1) Research and Assess, 2) Design and Plan, 3) Develop and Implement, and 4) Evaluate and Improve. Review and Revise is part of each phase.">
            <a:extLst>
              <a:ext uri="{FF2B5EF4-FFF2-40B4-BE49-F238E27FC236}">
                <a16:creationId xmlns:a16="http://schemas.microsoft.com/office/drawing/2014/main" id="{AE6F91B7-24BF-431C-BACF-E642933C4C83}"/>
              </a:ext>
            </a:extLst>
          </p:cNvPr>
          <p:cNvPicPr>
            <a:picLocks noChangeAspect="1"/>
          </p:cNvPicPr>
          <p:nvPr/>
        </p:nvPicPr>
        <p:blipFill>
          <a:blip r:embed="rId2"/>
          <a:stretch>
            <a:fillRect/>
          </a:stretch>
        </p:blipFill>
        <p:spPr>
          <a:xfrm>
            <a:off x="5574340" y="469135"/>
            <a:ext cx="3444539" cy="5919729"/>
          </a:xfrm>
          <a:prstGeom prst="rect">
            <a:avLst/>
          </a:prstGeom>
        </p:spPr>
      </p:pic>
      <p:sp>
        <p:nvSpPr>
          <p:cNvPr id="6" name="Footer Placeholder 1">
            <a:extLst>
              <a:ext uri="{FF2B5EF4-FFF2-40B4-BE49-F238E27FC236}">
                <a16:creationId xmlns:a16="http://schemas.microsoft.com/office/drawing/2014/main" id="{50921FBB-0C94-42D6-82BA-F1392A18A600}"/>
              </a:ext>
            </a:extLst>
          </p:cNvPr>
          <p:cNvSpPr>
            <a:spLocks noGrp="1"/>
          </p:cNvSpPr>
          <p:nvPr>
            <p:ph type="ftr" sz="quarter" idx="4294967295"/>
          </p:nvPr>
        </p:nvSpPr>
        <p:spPr>
          <a:xfrm>
            <a:off x="0" y="6553200"/>
            <a:ext cx="4114800" cy="280988"/>
          </a:xfrm>
          <a:prstGeom prst="rect">
            <a:avLst/>
          </a:prstGeom>
        </p:spPr>
        <p:txBody>
          <a:bodyPr anchor="b"/>
          <a:lstStyle/>
          <a:p>
            <a:pPr algn="l"/>
            <a:r>
              <a:rPr lang="en-US" sz="1050">
                <a:solidFill>
                  <a:schemeClr val="bg1"/>
                </a:solidFill>
              </a:rPr>
              <a:t>Orientation</a:t>
            </a:r>
          </a:p>
        </p:txBody>
      </p:sp>
      <p:sp>
        <p:nvSpPr>
          <p:cNvPr id="7" name="Slide Number Placeholder 2">
            <a:extLst>
              <a:ext uri="{FF2B5EF4-FFF2-40B4-BE49-F238E27FC236}">
                <a16:creationId xmlns:a16="http://schemas.microsoft.com/office/drawing/2014/main" id="{284FE39A-5562-4BFD-97A7-391BCB44F3A9}"/>
              </a:ext>
            </a:extLst>
          </p:cNvPr>
          <p:cNvSpPr>
            <a:spLocks noGrp="1"/>
          </p:cNvSpPr>
          <p:nvPr>
            <p:ph type="sldNum" sz="quarter" idx="4294967295"/>
          </p:nvPr>
        </p:nvSpPr>
        <p:spPr>
          <a:xfrm>
            <a:off x="9441620" y="6553200"/>
            <a:ext cx="2743200" cy="280988"/>
          </a:xfrm>
          <a:prstGeom prst="rect">
            <a:avLst/>
          </a:prstGeom>
        </p:spPr>
        <p:txBody>
          <a:bodyPr anchor="b"/>
          <a:lstStyle/>
          <a:p>
            <a:pPr algn="r"/>
            <a:fld id="{46BF826B-1E70-4759-AAB5-894E58C379C3}" type="slidenum">
              <a:rPr lang="en-US" sz="1050" smtClean="0"/>
              <a:pPr algn="r"/>
              <a:t>18</a:t>
            </a:fld>
            <a:endParaRPr lang="en-US" sz="1050"/>
          </a:p>
        </p:txBody>
      </p:sp>
    </p:spTree>
    <p:extLst>
      <p:ext uri="{BB962C8B-B14F-4D97-AF65-F5344CB8AC3E}">
        <p14:creationId xmlns:p14="http://schemas.microsoft.com/office/powerpoint/2010/main" val="319768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CDABB-E2F9-4A9C-9E41-4B1EF4303859}"/>
              </a:ext>
            </a:extLst>
          </p:cNvPr>
          <p:cNvSpPr>
            <a:spLocks noGrp="1"/>
          </p:cNvSpPr>
          <p:nvPr>
            <p:ph type="title"/>
          </p:nvPr>
        </p:nvSpPr>
        <p:spPr>
          <a:xfrm>
            <a:off x="838200" y="0"/>
            <a:ext cx="10515600" cy="1316538"/>
          </a:xfrm>
        </p:spPr>
        <p:txBody>
          <a:bodyPr>
            <a:normAutofit/>
          </a:bodyPr>
          <a:lstStyle/>
          <a:p>
            <a:r>
              <a:rPr lang="en-US" sz="4200" dirty="0">
                <a:latin typeface="Arial" panose="020B0604020202020204" pitchFamily="34" charset="0"/>
                <a:cs typeface="Arial" panose="020B0604020202020204" pitchFamily="34" charset="0"/>
              </a:rPr>
              <a:t>3 Guiding Principles of IET Program Design</a:t>
            </a:r>
          </a:p>
        </p:txBody>
      </p:sp>
      <p:pic>
        <p:nvPicPr>
          <p:cNvPr id="2" name="Picture 1" descr="Principle 1: Design with learner and community needs in mind. Principle 2: Collaborate with partners. Principle 3: Adopt a continuous improvement approach.">
            <a:extLst>
              <a:ext uri="{FF2B5EF4-FFF2-40B4-BE49-F238E27FC236}">
                <a16:creationId xmlns:a16="http://schemas.microsoft.com/office/drawing/2014/main" id="{CE6C0BB5-6398-49FE-87FE-0D1CA4ED96D6}"/>
              </a:ext>
            </a:extLst>
          </p:cNvPr>
          <p:cNvPicPr>
            <a:picLocks noChangeAspect="1"/>
          </p:cNvPicPr>
          <p:nvPr/>
        </p:nvPicPr>
        <p:blipFill>
          <a:blip r:embed="rId3"/>
          <a:stretch>
            <a:fillRect/>
          </a:stretch>
        </p:blipFill>
        <p:spPr>
          <a:xfrm>
            <a:off x="420132" y="2166950"/>
            <a:ext cx="11351736" cy="4109060"/>
          </a:xfrm>
          <a:prstGeom prst="rect">
            <a:avLst/>
          </a:prstGeom>
        </p:spPr>
      </p:pic>
      <p:sp>
        <p:nvSpPr>
          <p:cNvPr id="6" name="Footer Placeholder 1">
            <a:extLst>
              <a:ext uri="{FF2B5EF4-FFF2-40B4-BE49-F238E27FC236}">
                <a16:creationId xmlns:a16="http://schemas.microsoft.com/office/drawing/2014/main" id="{279439EB-B9A1-40A3-9EBC-A0C10606F4E7}"/>
              </a:ext>
            </a:extLst>
          </p:cNvPr>
          <p:cNvSpPr>
            <a:spLocks noGrp="1"/>
          </p:cNvSpPr>
          <p:nvPr>
            <p:ph type="ftr" sz="quarter" idx="4294967295"/>
          </p:nvPr>
        </p:nvSpPr>
        <p:spPr>
          <a:xfrm>
            <a:off x="0" y="6553200"/>
            <a:ext cx="4114800" cy="281601"/>
          </a:xfrm>
          <a:prstGeom prst="rect">
            <a:avLst/>
          </a:prstGeom>
        </p:spPr>
        <p:txBody>
          <a:bodyPr anchor="b"/>
          <a:lstStyle/>
          <a:p>
            <a:pPr algn="l"/>
            <a:r>
              <a:rPr lang="en-US" sz="1050"/>
              <a:t>Orientation</a:t>
            </a:r>
          </a:p>
        </p:txBody>
      </p:sp>
      <p:sp>
        <p:nvSpPr>
          <p:cNvPr id="7" name="Slide Number Placeholder 2">
            <a:extLst>
              <a:ext uri="{FF2B5EF4-FFF2-40B4-BE49-F238E27FC236}">
                <a16:creationId xmlns:a16="http://schemas.microsoft.com/office/drawing/2014/main" id="{419390E2-066C-4770-BC28-A02C4DCD4F68}"/>
              </a:ext>
            </a:extLst>
          </p:cNvPr>
          <p:cNvSpPr>
            <a:spLocks noGrp="1"/>
          </p:cNvSpPr>
          <p:nvPr>
            <p:ph type="sldNum" sz="quarter" idx="4294967295"/>
          </p:nvPr>
        </p:nvSpPr>
        <p:spPr>
          <a:xfrm>
            <a:off x="9457220" y="6553200"/>
            <a:ext cx="2743200" cy="281601"/>
          </a:xfrm>
          <a:prstGeom prst="rect">
            <a:avLst/>
          </a:prstGeom>
        </p:spPr>
        <p:txBody>
          <a:bodyPr anchor="b"/>
          <a:lstStyle/>
          <a:p>
            <a:pPr algn="r"/>
            <a:fld id="{46BF826B-1E70-4759-AAB5-894E58C379C3}" type="slidenum">
              <a:rPr lang="en-US" sz="1050" smtClean="0"/>
              <a:pPr algn="r"/>
              <a:t>19</a:t>
            </a:fld>
            <a:endParaRPr lang="en-US" sz="1050"/>
          </a:p>
        </p:txBody>
      </p:sp>
    </p:spTree>
    <p:extLst>
      <p:ext uri="{BB962C8B-B14F-4D97-AF65-F5344CB8AC3E}">
        <p14:creationId xmlns:p14="http://schemas.microsoft.com/office/powerpoint/2010/main" val="280236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DBC81-AD38-4B1D-B627-AFCE4D545AA5}"/>
              </a:ext>
            </a:extLst>
          </p:cNvPr>
          <p:cNvSpPr>
            <a:spLocks noGrp="1"/>
          </p:cNvSpPr>
          <p:nvPr>
            <p:ph type="title"/>
          </p:nvPr>
        </p:nvSpPr>
        <p:spPr>
          <a:xfrm>
            <a:off x="1046672" y="1336675"/>
            <a:ext cx="10307127" cy="1325563"/>
          </a:xfrm>
        </p:spPr>
        <p:txBody>
          <a:bodyPr/>
          <a:lstStyle/>
          <a:p>
            <a:pPr marL="0" marR="0" algn="ctr">
              <a:spcBef>
                <a:spcPts val="0"/>
              </a:spcBef>
              <a:spcAft>
                <a:spcPts val="1800"/>
              </a:spcAft>
            </a:pPr>
            <a:r>
              <a:rPr lang="en-US" sz="4800" b="1" dirty="0">
                <a:ea typeface="Calibri" panose="020F0502020204030204" pitchFamily="34" charset="0"/>
              </a:rPr>
              <a:t>Meeting Recording Notice</a:t>
            </a:r>
            <a:endParaRPr lang="en-US" sz="3600" dirty="0"/>
          </a:p>
        </p:txBody>
      </p:sp>
      <p:sp>
        <p:nvSpPr>
          <p:cNvPr id="3" name="Content Placeholder 2">
            <a:extLst>
              <a:ext uri="{FF2B5EF4-FFF2-40B4-BE49-F238E27FC236}">
                <a16:creationId xmlns:a16="http://schemas.microsoft.com/office/drawing/2014/main" id="{17310669-C891-463E-B62A-6E76588E518F}"/>
              </a:ext>
            </a:extLst>
          </p:cNvPr>
          <p:cNvSpPr>
            <a:spLocks noGrp="1"/>
          </p:cNvSpPr>
          <p:nvPr>
            <p:ph idx="1"/>
          </p:nvPr>
        </p:nvSpPr>
        <p:spPr>
          <a:xfrm>
            <a:off x="961595" y="2797175"/>
            <a:ext cx="10392205" cy="2429653"/>
          </a:xfrm>
        </p:spPr>
        <p:txBody>
          <a:bodyPr/>
          <a:lstStyle/>
          <a:p>
            <a:pPr marL="0" indent="0">
              <a:buNone/>
            </a:pPr>
            <a:r>
              <a:rPr lang="en-US" sz="2400" dirty="0">
                <a:latin typeface="Arial"/>
                <a:ea typeface="Calibri" panose="020F0502020204030204" pitchFamily="34" charset="0"/>
                <a:cs typeface="Arial"/>
              </a:rPr>
              <a:t>This session will be recorded, including any audio, visuals, participants, and other information sent, verbalized, or utilized. By joining this meeting, you automatically consent to such recordings. Any participant who prefers to participate via audio only should disable their video camera so only their audio will be captured. Video and/or audio recordings of any session shall not be transmitted to an external third party without permission.  </a:t>
            </a:r>
            <a:endParaRPr lang="en-US" sz="2400" dirty="0"/>
          </a:p>
        </p:txBody>
      </p:sp>
      <p:sp>
        <p:nvSpPr>
          <p:cNvPr id="9" name="Rectangle 8">
            <a:extLst>
              <a:ext uri="{FF2B5EF4-FFF2-40B4-BE49-F238E27FC236}">
                <a16:creationId xmlns:a16="http://schemas.microsoft.com/office/drawing/2014/main" id="{58A68D7F-99B1-4EA1-9327-F5C35C0E0F11}"/>
              </a:ext>
              <a:ext uri="{C183D7F6-B498-43B3-948B-1728B52AA6E4}">
                <adec:decorative xmlns:adec="http://schemas.microsoft.com/office/drawing/2017/decorative" val="1"/>
              </a:ext>
            </a:extLst>
          </p:cNvPr>
          <p:cNvSpPr/>
          <p:nvPr/>
        </p:nvSpPr>
        <p:spPr>
          <a:xfrm>
            <a:off x="707366" y="1391534"/>
            <a:ext cx="10788770" cy="400840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A7AC4DE-F965-47B2-8ED5-0E68D651EFF1}"/>
              </a:ext>
              <a:ext uri="{C183D7F6-B498-43B3-948B-1728B52AA6E4}">
                <adec:decorative xmlns:adec="http://schemas.microsoft.com/office/drawing/2017/decorative" val="1"/>
              </a:ext>
            </a:extLst>
          </p:cNvPr>
          <p:cNvSpPr/>
          <p:nvPr/>
        </p:nvSpPr>
        <p:spPr>
          <a:xfrm>
            <a:off x="1046672" y="1696333"/>
            <a:ext cx="540588" cy="54058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C313931-C6FF-406E-A264-CEC9288CE0CA}"/>
              </a:ext>
              <a:ext uri="{C183D7F6-B498-43B3-948B-1728B52AA6E4}">
                <adec:decorative xmlns:adec="http://schemas.microsoft.com/office/drawing/2017/decorative" val="1"/>
              </a:ext>
            </a:extLst>
          </p:cNvPr>
          <p:cNvSpPr/>
          <p:nvPr/>
        </p:nvSpPr>
        <p:spPr>
          <a:xfrm>
            <a:off x="1173192" y="1822854"/>
            <a:ext cx="299049" cy="29904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5F46625A-AE93-4D4B-A0A6-27A2A4C79C20}"/>
              </a:ext>
            </a:extLst>
          </p:cNvPr>
          <p:cNvSpPr>
            <a:spLocks noGrp="1"/>
          </p:cNvSpPr>
          <p:nvPr>
            <p:ph type="sldNum" sz="quarter" idx="4294967295"/>
          </p:nvPr>
        </p:nvSpPr>
        <p:spPr>
          <a:xfrm>
            <a:off x="9448800" y="6553200"/>
            <a:ext cx="2743200" cy="280988"/>
          </a:xfrm>
          <a:prstGeom prst="rect">
            <a:avLst/>
          </a:prstGeom>
        </p:spPr>
        <p:txBody>
          <a:bodyPr anchor="b"/>
          <a:lstStyle/>
          <a:p>
            <a:pPr algn="r"/>
            <a:fld id="{46BF826B-1E70-4759-AAB5-894E58C379C3}" type="slidenum">
              <a:rPr lang="en-US" sz="1050" smtClean="0">
                <a:solidFill>
                  <a:schemeClr val="bg1"/>
                </a:solidFill>
              </a:rPr>
              <a:pPr algn="r"/>
              <a:t>2</a:t>
            </a:fld>
            <a:endParaRPr lang="en-US" sz="1050">
              <a:solidFill>
                <a:schemeClr val="bg1"/>
              </a:solidFill>
            </a:endParaRPr>
          </a:p>
        </p:txBody>
      </p:sp>
    </p:spTree>
    <p:extLst>
      <p:ext uri="{BB962C8B-B14F-4D97-AF65-F5344CB8AC3E}">
        <p14:creationId xmlns:p14="http://schemas.microsoft.com/office/powerpoint/2010/main" val="3516050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D88609-24E8-426A-BBAE-5430B079A6BC}"/>
              </a:ext>
            </a:extLst>
          </p:cNvPr>
          <p:cNvSpPr>
            <a:spLocks noGrp="1"/>
          </p:cNvSpPr>
          <p:nvPr>
            <p:ph type="title"/>
          </p:nvPr>
        </p:nvSpPr>
        <p:spPr>
          <a:xfrm>
            <a:off x="4516670" y="2888860"/>
            <a:ext cx="4145164" cy="791327"/>
          </a:xfrm>
        </p:spPr>
        <p:txBody>
          <a:bodyPr>
            <a:noAutofit/>
          </a:bodyPr>
          <a:lstStyle/>
          <a:p>
            <a:pPr algn="ctr"/>
            <a:r>
              <a:rPr lang="en-US" sz="6000" dirty="0">
                <a:latin typeface="Arial"/>
                <a:cs typeface="Arial"/>
              </a:rPr>
              <a:t>Questions?</a:t>
            </a:r>
          </a:p>
        </p:txBody>
      </p:sp>
      <p:sp>
        <p:nvSpPr>
          <p:cNvPr id="17" name="Content Placeholder 4">
            <a:extLst>
              <a:ext uri="{FF2B5EF4-FFF2-40B4-BE49-F238E27FC236}">
                <a16:creationId xmlns:a16="http://schemas.microsoft.com/office/drawing/2014/main" id="{BB89E558-8AAB-45A7-AEFC-ABEF1DD47635}"/>
              </a:ext>
            </a:extLst>
          </p:cNvPr>
          <p:cNvSpPr txBox="1">
            <a:spLocks/>
          </p:cNvSpPr>
          <p:nvPr/>
        </p:nvSpPr>
        <p:spPr>
          <a:xfrm>
            <a:off x="4849972" y="2144949"/>
            <a:ext cx="3571827" cy="7913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Verdana"/>
                <a:ea typeface="Verdana"/>
                <a:cs typeface="Verdana"/>
              </a:rPr>
              <a:t>Quality IET Programs</a:t>
            </a:r>
            <a:endParaRPr lang="en-US" sz="2400" dirty="0">
              <a:cs typeface="Verdana"/>
            </a:endParaRPr>
          </a:p>
          <a:p>
            <a:pPr marL="0" indent="0" algn="ctr">
              <a:buNone/>
            </a:pPr>
            <a:endParaRPr lang="en-US" sz="2400" dirty="0">
              <a:cs typeface="Verdana"/>
            </a:endParaRPr>
          </a:p>
          <a:p>
            <a:pPr marL="0" indent="0" algn="ctr">
              <a:buNone/>
            </a:pPr>
            <a:endParaRPr lang="en-US" sz="2400" dirty="0">
              <a:cs typeface="Verdana" panose="020B0604030504040204" pitchFamily="34" charset="0"/>
            </a:endParaRPr>
          </a:p>
          <a:p>
            <a:pPr marL="339725" indent="-339725" algn="ctr"/>
            <a:endParaRPr lang="en-US" dirty="0">
              <a:cs typeface="Verdana" panose="020B0604030504040204" pitchFamily="34" charset="0"/>
            </a:endParaRPr>
          </a:p>
        </p:txBody>
      </p:sp>
      <p:pic>
        <p:nvPicPr>
          <p:cNvPr id="2" name="Picture 1">
            <a:extLst>
              <a:ext uri="{FF2B5EF4-FFF2-40B4-BE49-F238E27FC236}">
                <a16:creationId xmlns:a16="http://schemas.microsoft.com/office/drawing/2014/main" id="{43DE85A8-446C-4807-AE5A-FD27C4F6204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03959" y="1773792"/>
            <a:ext cx="7584081" cy="3310415"/>
          </a:xfrm>
          <a:prstGeom prst="rect">
            <a:avLst/>
          </a:prstGeom>
        </p:spPr>
      </p:pic>
      <p:sp>
        <p:nvSpPr>
          <p:cNvPr id="13" name="Footer Placeholder 1">
            <a:extLst>
              <a:ext uri="{FF2B5EF4-FFF2-40B4-BE49-F238E27FC236}">
                <a16:creationId xmlns:a16="http://schemas.microsoft.com/office/drawing/2014/main" id="{58BC7289-E1BF-4200-8251-2BAD372643E6}"/>
              </a:ext>
            </a:extLst>
          </p:cNvPr>
          <p:cNvSpPr txBox="1">
            <a:spLocks/>
          </p:cNvSpPr>
          <p:nvPr/>
        </p:nvSpPr>
        <p:spPr>
          <a:xfrm>
            <a:off x="0" y="6553200"/>
            <a:ext cx="4114800" cy="280988"/>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a:solidFill>
                  <a:schemeClr val="bg1"/>
                </a:solidFill>
              </a:rPr>
              <a:t>Orientation</a:t>
            </a:r>
          </a:p>
        </p:txBody>
      </p:sp>
      <p:sp>
        <p:nvSpPr>
          <p:cNvPr id="14" name="Slide Number Placeholder 2">
            <a:extLst>
              <a:ext uri="{FF2B5EF4-FFF2-40B4-BE49-F238E27FC236}">
                <a16:creationId xmlns:a16="http://schemas.microsoft.com/office/drawing/2014/main" id="{6A30D529-0040-41D1-8D36-C799BB701289}"/>
              </a:ext>
            </a:extLst>
          </p:cNvPr>
          <p:cNvSpPr txBox="1">
            <a:spLocks/>
          </p:cNvSpPr>
          <p:nvPr/>
        </p:nvSpPr>
        <p:spPr>
          <a:xfrm>
            <a:off x="9448800" y="6553200"/>
            <a:ext cx="2743200" cy="280988"/>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solidFill>
                  <a:schemeClr val="bg1"/>
                </a:solidFill>
              </a:rPr>
              <a:pPr/>
              <a:t>20</a:t>
            </a:fld>
            <a:endParaRPr lang="en-US" sz="1050">
              <a:solidFill>
                <a:schemeClr val="bg1"/>
              </a:solidFill>
            </a:endParaRPr>
          </a:p>
        </p:txBody>
      </p:sp>
    </p:spTree>
    <p:extLst>
      <p:ext uri="{BB962C8B-B14F-4D97-AF65-F5344CB8AC3E}">
        <p14:creationId xmlns:p14="http://schemas.microsoft.com/office/powerpoint/2010/main" val="2805524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1850" y="3505200"/>
            <a:ext cx="10515600" cy="1040650"/>
          </a:xfrm>
          <a:prstGeom prst="rect">
            <a:avLst/>
          </a:prstGeom>
        </p:spPr>
        <p:txBody>
          <a:bodyPr/>
          <a:lstStyle/>
          <a:p>
            <a:r>
              <a:rPr lang="en-US" dirty="0"/>
              <a:t>IET Design Camp Overview</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17" y="-22861"/>
            <a:ext cx="12189583" cy="2718835"/>
          </a:xfrm>
          <a:prstGeom prst="rect">
            <a:avLst/>
          </a:prstGeom>
        </p:spPr>
      </p:pic>
      <p:sp>
        <p:nvSpPr>
          <p:cNvPr id="3" name="Content Placeholder 2"/>
          <p:cNvSpPr>
            <a:spLocks noGrp="1"/>
          </p:cNvSpPr>
          <p:nvPr>
            <p:ph type="body" idx="4294967295"/>
          </p:nvPr>
        </p:nvSpPr>
        <p:spPr>
          <a:xfrm>
            <a:off x="831850" y="4360127"/>
            <a:ext cx="10831614" cy="2474674"/>
          </a:xfrm>
          <a:prstGeom prst="rect">
            <a:avLst/>
          </a:prstGeom>
        </p:spPr>
        <p:txBody>
          <a:bodyPr vert="horz" lIns="91440" tIns="45720" rIns="91440" bIns="45720" rtlCol="0" anchor="t">
            <a:normAutofit lnSpcReduction="10000"/>
          </a:bodyPr>
          <a:lstStyle/>
          <a:p>
            <a:pPr marL="401320" indent="-401320"/>
            <a:r>
              <a:rPr lang="en-US">
                <a:latin typeface="Verdana"/>
                <a:ea typeface="Verdana"/>
              </a:rPr>
              <a:t>What is the IET Design Camp?</a:t>
            </a:r>
          </a:p>
          <a:p>
            <a:pPr marL="401320" indent="-401320"/>
            <a:r>
              <a:rPr lang="en-US">
                <a:latin typeface="Verdana"/>
                <a:ea typeface="Verdana"/>
              </a:rPr>
              <a:t>Design Camp Structure</a:t>
            </a:r>
          </a:p>
          <a:p>
            <a:pPr marL="401320" indent="-401320"/>
            <a:r>
              <a:rPr lang="en-US">
                <a:latin typeface="Verdana"/>
                <a:ea typeface="Verdana"/>
                <a:cs typeface="Verdana"/>
              </a:rPr>
              <a:t>Materials and Where to Find Them</a:t>
            </a:r>
          </a:p>
          <a:p>
            <a:pPr marL="401320" indent="-401320"/>
            <a:r>
              <a:rPr lang="en-US">
                <a:latin typeface="Verdana"/>
                <a:ea typeface="Verdana"/>
              </a:rPr>
              <a:t>Cohort Training Format </a:t>
            </a:r>
            <a:endParaRPr lang="en-US">
              <a:latin typeface="Verdana" panose="020B0604030504040204" pitchFamily="34" charset="0"/>
              <a:ea typeface="Verdana" panose="020B0604030504040204" pitchFamily="34" charset="0"/>
            </a:endParaRPr>
          </a:p>
          <a:p>
            <a:pPr marL="401320" indent="-401320"/>
            <a:r>
              <a:rPr lang="en-US">
                <a:latin typeface="Verdana"/>
                <a:ea typeface="Verdana"/>
              </a:rPr>
              <a:t>Expectations – Yours and Ours</a:t>
            </a:r>
          </a:p>
        </p:txBody>
      </p:sp>
      <p:sp>
        <p:nvSpPr>
          <p:cNvPr id="9" name="Slide Number Placeholder 2">
            <a:extLst>
              <a:ext uri="{FF2B5EF4-FFF2-40B4-BE49-F238E27FC236}">
                <a16:creationId xmlns:a16="http://schemas.microsoft.com/office/drawing/2014/main" id="{E3909D85-A91A-426B-88BA-7BB00671BDEC}"/>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21</a:t>
            </a:fld>
            <a:endParaRPr lang="en-US" sz="1050"/>
          </a:p>
        </p:txBody>
      </p:sp>
    </p:spTree>
    <p:extLst>
      <p:ext uri="{BB962C8B-B14F-4D97-AF65-F5344CB8AC3E}">
        <p14:creationId xmlns:p14="http://schemas.microsoft.com/office/powerpoint/2010/main" val="3158603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9E88-6CAA-42DC-BA49-7A39CECCF410}"/>
              </a:ext>
            </a:extLst>
          </p:cNvPr>
          <p:cNvSpPr>
            <a:spLocks noGrp="1"/>
          </p:cNvSpPr>
          <p:nvPr>
            <p:ph type="title" idx="4294967295"/>
          </p:nvPr>
        </p:nvSpPr>
        <p:spPr>
          <a:xfrm>
            <a:off x="355196" y="809921"/>
            <a:ext cx="2500313" cy="2933700"/>
          </a:xfrm>
          <a:prstGeom prst="rect">
            <a:avLst/>
          </a:prstGeom>
        </p:spPr>
        <p:txBody>
          <a:bodyPr/>
          <a:lstStyle/>
          <a:p>
            <a:pPr rtl="0" eaLnBrk="1" latinLnBrk="0" hangingPunct="1"/>
            <a:r>
              <a:rPr lang="en-US" kern="1200" dirty="0">
                <a:solidFill>
                  <a:srgbClr val="FFFFFF"/>
                </a:solidFill>
                <a:effectLst/>
                <a:latin typeface="Verdana" panose="020B0604030504040204" pitchFamily="34" charset="0"/>
                <a:ea typeface="+mn-ea"/>
                <a:cs typeface="+mn-cs"/>
              </a:rPr>
              <a:t>What is the IET Design Camp?</a:t>
            </a:r>
            <a:endParaRPr lang="en-US" dirty="0"/>
          </a:p>
        </p:txBody>
      </p:sp>
      <p:pic>
        <p:nvPicPr>
          <p:cNvPr id="4" name="Picture 3">
            <a:extLst>
              <a:ext uri="{FF2B5EF4-FFF2-40B4-BE49-F238E27FC236}">
                <a16:creationId xmlns:a16="http://schemas.microsoft.com/office/drawing/2014/main" id="{78D76F89-236A-4235-8834-A0434FE008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27416" y="3382973"/>
            <a:ext cx="2487384" cy="2487384"/>
          </a:xfrm>
          <a:prstGeom prst="rect">
            <a:avLst/>
          </a:prstGeom>
        </p:spPr>
      </p:pic>
      <p:sp>
        <p:nvSpPr>
          <p:cNvPr id="11" name="TextBox 10">
            <a:extLst>
              <a:ext uri="{FF2B5EF4-FFF2-40B4-BE49-F238E27FC236}">
                <a16:creationId xmlns:a16="http://schemas.microsoft.com/office/drawing/2014/main" id="{6A357E27-80D4-4011-86CA-A00089FBE275}"/>
              </a:ext>
            </a:extLst>
          </p:cNvPr>
          <p:cNvSpPr txBox="1"/>
          <p:nvPr/>
        </p:nvSpPr>
        <p:spPr>
          <a:xfrm>
            <a:off x="4031225" y="463454"/>
            <a:ext cx="7486909" cy="3626634"/>
          </a:xfrm>
          <a:prstGeom prst="rect">
            <a:avLst/>
          </a:prstGeom>
          <a:noFill/>
        </p:spPr>
        <p:txBody>
          <a:bodyPr wrap="square" lIns="91440" tIns="45720" rIns="91440" bIns="45720" rtlCol="0" anchor="t">
            <a:spAutoFit/>
          </a:bodyPr>
          <a:lstStyle/>
          <a:p>
            <a:pPr marL="572770" indent="-340995">
              <a:spcBef>
                <a:spcPts val="600"/>
              </a:spcBef>
              <a:spcAft>
                <a:spcPts val="800"/>
              </a:spcAft>
              <a:buClr>
                <a:srgbClr val="315F9F"/>
              </a:buClr>
              <a:buFont typeface="Wingdings" panose="05000000000000000000" pitchFamily="2" charset="2"/>
              <a:buChar char="§"/>
            </a:pPr>
            <a:r>
              <a:rPr lang="en-US" sz="2800">
                <a:latin typeface="Verdana"/>
                <a:ea typeface="Verdana"/>
                <a:cs typeface="Verdana"/>
              </a:rPr>
              <a:t>It </a:t>
            </a:r>
            <a:r>
              <a:rPr lang="en-US" sz="2800" b="1">
                <a:latin typeface="Verdana"/>
                <a:ea typeface="Verdana"/>
                <a:cs typeface="Verdana"/>
              </a:rPr>
              <a:t>is</a:t>
            </a:r>
            <a:r>
              <a:rPr lang="en-US" sz="2800">
                <a:latin typeface="Verdana"/>
                <a:ea typeface="Verdana"/>
                <a:cs typeface="Verdana"/>
              </a:rPr>
              <a:t>:</a:t>
            </a:r>
          </a:p>
          <a:p>
            <a:pPr marL="1146175" lvl="1" indent="-457200">
              <a:spcBef>
                <a:spcPts val="600"/>
              </a:spcBef>
              <a:spcAft>
                <a:spcPts val="600"/>
              </a:spcAft>
              <a:buClr>
                <a:srgbClr val="315F9F"/>
              </a:buClr>
              <a:buFont typeface="Verdana" panose="020B0604030504040204" pitchFamily="34" charset="0"/>
              <a:buChar char="−"/>
            </a:pPr>
            <a:r>
              <a:rPr lang="en-US" sz="2000">
                <a:latin typeface="Verdana"/>
                <a:ea typeface="Verdana"/>
                <a:cs typeface="Verdana"/>
              </a:rPr>
              <a:t>A foundational IET design training series that introduces and aligns with the IET Toolkit.</a:t>
            </a:r>
          </a:p>
          <a:p>
            <a:pPr marL="1146175" lvl="1" indent="-457200">
              <a:spcBef>
                <a:spcPts val="600"/>
              </a:spcBef>
              <a:spcAft>
                <a:spcPts val="600"/>
              </a:spcAft>
              <a:buClr>
                <a:srgbClr val="315F9F"/>
              </a:buClr>
              <a:buFont typeface="Verdana" panose="020B0604030504040204" pitchFamily="34" charset="0"/>
              <a:buChar char="−"/>
            </a:pPr>
            <a:r>
              <a:rPr lang="en-US" sz="2000">
                <a:latin typeface="Verdana"/>
                <a:ea typeface="Verdana"/>
                <a:cs typeface="Verdana"/>
              </a:rPr>
              <a:t>A participatory and collaborative learning experience.</a:t>
            </a:r>
          </a:p>
          <a:p>
            <a:pPr marL="1146175" lvl="1" indent="-457200">
              <a:spcBef>
                <a:spcPts val="600"/>
              </a:spcBef>
              <a:spcAft>
                <a:spcPts val="600"/>
              </a:spcAft>
              <a:buClr>
                <a:srgbClr val="315F9F"/>
              </a:buClr>
              <a:buFont typeface="Verdana" panose="020B0604030504040204" pitchFamily="34" charset="0"/>
              <a:buChar char="−"/>
            </a:pPr>
            <a:r>
              <a:rPr lang="en-US" sz="2000">
                <a:latin typeface="Verdana"/>
                <a:ea typeface="Verdana"/>
                <a:cs typeface="Verdana"/>
              </a:rPr>
              <a:t>An opportunity to explore and share resources, challenges, and successes.</a:t>
            </a:r>
            <a:endParaRPr lang="en-US" sz="2000">
              <a:solidFill>
                <a:srgbClr val="315F9F"/>
              </a:solidFill>
              <a:latin typeface="Verdana"/>
              <a:ea typeface="Verdana"/>
              <a:cs typeface="Verdana"/>
            </a:endParaRPr>
          </a:p>
          <a:p>
            <a:pPr marL="1146175" lvl="1" indent="-457200">
              <a:spcBef>
                <a:spcPts val="600"/>
              </a:spcBef>
              <a:spcAft>
                <a:spcPts val="600"/>
              </a:spcAft>
              <a:buClr>
                <a:srgbClr val="315F9F"/>
              </a:buClr>
              <a:buFont typeface="Verdana" panose="020B0604030504040204" pitchFamily="34" charset="0"/>
              <a:buChar char="−"/>
            </a:pPr>
            <a:r>
              <a:rPr lang="en-US" sz="2000">
                <a:latin typeface="Verdana"/>
                <a:ea typeface="Verdana"/>
                <a:cs typeface="Verdana"/>
              </a:rPr>
              <a:t>A launching pad to help you develop and refine an IET program.</a:t>
            </a:r>
          </a:p>
        </p:txBody>
      </p:sp>
      <p:sp>
        <p:nvSpPr>
          <p:cNvPr id="12" name="TextBox 11">
            <a:extLst>
              <a:ext uri="{FF2B5EF4-FFF2-40B4-BE49-F238E27FC236}">
                <a16:creationId xmlns:a16="http://schemas.microsoft.com/office/drawing/2014/main" id="{6767681F-4C69-4BA6-A502-88C249371E13}"/>
              </a:ext>
            </a:extLst>
          </p:cNvPr>
          <p:cNvSpPr txBox="1"/>
          <p:nvPr/>
        </p:nvSpPr>
        <p:spPr>
          <a:xfrm>
            <a:off x="4031225" y="4291808"/>
            <a:ext cx="7486909" cy="1779974"/>
          </a:xfrm>
          <a:prstGeom prst="rect">
            <a:avLst/>
          </a:prstGeom>
          <a:noFill/>
        </p:spPr>
        <p:txBody>
          <a:bodyPr wrap="square" lIns="91440" tIns="45720" rIns="91440" bIns="45720" rtlCol="0" anchor="t">
            <a:spAutoFit/>
          </a:bodyPr>
          <a:lstStyle/>
          <a:p>
            <a:pPr marL="572770" indent="-340995">
              <a:spcBef>
                <a:spcPts val="600"/>
              </a:spcBef>
              <a:spcAft>
                <a:spcPts val="800"/>
              </a:spcAft>
              <a:buClr>
                <a:srgbClr val="315F9F"/>
              </a:buClr>
              <a:buFont typeface="Wingdings" panose="05000000000000000000" pitchFamily="2" charset="2"/>
              <a:buChar char="§"/>
            </a:pPr>
            <a:r>
              <a:rPr lang="en-US" sz="2800">
                <a:latin typeface="Verdana"/>
                <a:ea typeface="Verdana"/>
                <a:cs typeface="Verdana"/>
              </a:rPr>
              <a:t>It </a:t>
            </a:r>
            <a:r>
              <a:rPr lang="en-US" sz="2800" b="1">
                <a:latin typeface="Verdana"/>
                <a:ea typeface="Verdana"/>
                <a:cs typeface="Verdana"/>
              </a:rPr>
              <a:t>is not</a:t>
            </a:r>
            <a:r>
              <a:rPr lang="en-US" sz="2800">
                <a:latin typeface="Verdana"/>
                <a:ea typeface="Verdana"/>
                <a:cs typeface="Verdana"/>
              </a:rPr>
              <a:t>:</a:t>
            </a:r>
          </a:p>
          <a:p>
            <a:pPr marL="1146175" lvl="1" indent="-457200">
              <a:spcBef>
                <a:spcPts val="600"/>
              </a:spcBef>
              <a:spcAft>
                <a:spcPts val="600"/>
              </a:spcAft>
              <a:buClr>
                <a:srgbClr val="315F9F"/>
              </a:buClr>
              <a:buFont typeface="Verdana" panose="020B0604030504040204" pitchFamily="34" charset="0"/>
              <a:buChar char="−"/>
            </a:pPr>
            <a:r>
              <a:rPr lang="en-US" sz="2000">
                <a:latin typeface="Verdana"/>
                <a:ea typeface="Verdana"/>
                <a:cs typeface="Verdana"/>
              </a:rPr>
              <a:t>Designed for you to leave with a new IET program in place.</a:t>
            </a:r>
          </a:p>
          <a:p>
            <a:pPr marL="1146175" lvl="1" indent="-457200">
              <a:spcBef>
                <a:spcPts val="600"/>
              </a:spcBef>
              <a:spcAft>
                <a:spcPts val="600"/>
              </a:spcAft>
              <a:buClr>
                <a:srgbClr val="315F9F"/>
              </a:buClr>
              <a:buFont typeface="Verdana" panose="020B0604030504040204" pitchFamily="34" charset="0"/>
              <a:buChar char="−"/>
            </a:pPr>
            <a:r>
              <a:rPr lang="en-US" sz="2000">
                <a:latin typeface="Verdana"/>
                <a:ea typeface="Verdana"/>
                <a:cs typeface="Verdana"/>
              </a:rPr>
              <a:t>Intended as training for curriculum design.</a:t>
            </a:r>
          </a:p>
        </p:txBody>
      </p:sp>
      <p:sp>
        <p:nvSpPr>
          <p:cNvPr id="7" name="Footer Placeholder 1">
            <a:extLst>
              <a:ext uri="{FF2B5EF4-FFF2-40B4-BE49-F238E27FC236}">
                <a16:creationId xmlns:a16="http://schemas.microsoft.com/office/drawing/2014/main" id="{A4A2C464-9D4B-4AE4-8FCE-31703D3FD53B}"/>
              </a:ext>
            </a:extLst>
          </p:cNvPr>
          <p:cNvSpPr txBox="1">
            <a:spLocks/>
          </p:cNvSpPr>
          <p:nvPr/>
        </p:nvSpPr>
        <p:spPr>
          <a:xfrm>
            <a:off x="0" y="6564086"/>
            <a:ext cx="4114800" cy="280988"/>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a:solidFill>
                  <a:schemeClr val="bg1"/>
                </a:solidFill>
                <a:latin typeface="+mn-lt"/>
              </a:rPr>
              <a:t>Train-the-Trainer</a:t>
            </a:r>
          </a:p>
        </p:txBody>
      </p:sp>
      <p:sp>
        <p:nvSpPr>
          <p:cNvPr id="8" name="Slide Number Placeholder 2">
            <a:extLst>
              <a:ext uri="{FF2B5EF4-FFF2-40B4-BE49-F238E27FC236}">
                <a16:creationId xmlns:a16="http://schemas.microsoft.com/office/drawing/2014/main" id="{CBBC5DFD-83CB-4709-A6C0-403342EE9DB6}"/>
              </a:ext>
            </a:extLst>
          </p:cNvPr>
          <p:cNvSpPr txBox="1">
            <a:spLocks/>
          </p:cNvSpPr>
          <p:nvPr/>
        </p:nvSpPr>
        <p:spPr>
          <a:xfrm>
            <a:off x="9448800" y="6564086"/>
            <a:ext cx="2743200" cy="280988"/>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latin typeface="+mn-lt"/>
              </a:rPr>
              <a:pPr/>
              <a:t>22</a:t>
            </a:fld>
            <a:endParaRPr lang="en-US" sz="1050">
              <a:latin typeface="+mn-lt"/>
            </a:endParaRPr>
          </a:p>
        </p:txBody>
      </p:sp>
    </p:spTree>
    <p:extLst>
      <p:ext uri="{BB962C8B-B14F-4D97-AF65-F5344CB8AC3E}">
        <p14:creationId xmlns:p14="http://schemas.microsoft.com/office/powerpoint/2010/main" val="589857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1EDBA0-A45E-4DAA-8AA0-B10024C00BD2}"/>
              </a:ext>
            </a:extLst>
          </p:cNvPr>
          <p:cNvSpPr>
            <a:spLocks noGrp="1"/>
          </p:cNvSpPr>
          <p:nvPr>
            <p:ph type="title"/>
          </p:nvPr>
        </p:nvSpPr>
        <p:spPr/>
        <p:txBody>
          <a:bodyPr/>
          <a:lstStyle/>
          <a:p>
            <a:pPr algn="ctr"/>
            <a:r>
              <a:rPr lang="en-US" dirty="0">
                <a:solidFill>
                  <a:schemeClr val="bg1"/>
                </a:solidFill>
                <a:latin typeface="Arial" panose="020B0604020202020204" pitchFamily="34" charset="0"/>
                <a:cs typeface="Arial" panose="020B0604020202020204" pitchFamily="34" charset="0"/>
              </a:rPr>
              <a:t>Design Camp Structure</a:t>
            </a:r>
          </a:p>
        </p:txBody>
      </p:sp>
      <p:cxnSp>
        <p:nvCxnSpPr>
          <p:cNvPr id="11" name="Straight Connector 10">
            <a:extLst>
              <a:ext uri="{FF2B5EF4-FFF2-40B4-BE49-F238E27FC236}">
                <a16:creationId xmlns:a16="http://schemas.microsoft.com/office/drawing/2014/main" id="{4CCD7651-ECD2-484A-8349-AE30366F5266}"/>
              </a:ext>
              <a:ext uri="{C183D7F6-B498-43B3-948B-1728B52AA6E4}">
                <adec:decorative xmlns:adec="http://schemas.microsoft.com/office/drawing/2017/decorative" val="1"/>
              </a:ext>
            </a:extLst>
          </p:cNvPr>
          <p:cNvCxnSpPr>
            <a:cxnSpLocks/>
          </p:cNvCxnSpPr>
          <p:nvPr/>
        </p:nvCxnSpPr>
        <p:spPr>
          <a:xfrm>
            <a:off x="3548349" y="1492786"/>
            <a:ext cx="50953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We are here in Week 1.">
            <a:extLst>
              <a:ext uri="{FF2B5EF4-FFF2-40B4-BE49-F238E27FC236}">
                <a16:creationId xmlns:a16="http://schemas.microsoft.com/office/drawing/2014/main" id="{E234EDA8-68C4-454B-82BC-947B364341F6}"/>
              </a:ext>
            </a:extLst>
          </p:cNvPr>
          <p:cNvPicPr>
            <a:picLocks noChangeAspect="1"/>
          </p:cNvPicPr>
          <p:nvPr/>
        </p:nvPicPr>
        <p:blipFill>
          <a:blip r:embed="rId3"/>
          <a:stretch>
            <a:fillRect/>
          </a:stretch>
        </p:blipFill>
        <p:spPr>
          <a:xfrm>
            <a:off x="644398" y="1783285"/>
            <a:ext cx="1676545" cy="749873"/>
          </a:xfrm>
          <a:prstGeom prst="rect">
            <a:avLst/>
          </a:prstGeom>
        </p:spPr>
      </p:pic>
      <p:graphicFrame>
        <p:nvGraphicFramePr>
          <p:cNvPr id="9" name="Table 8">
            <a:extLst>
              <a:ext uri="{FF2B5EF4-FFF2-40B4-BE49-F238E27FC236}">
                <a16:creationId xmlns:a16="http://schemas.microsoft.com/office/drawing/2014/main" id="{9ADFD79A-5817-47CF-B954-C154DD244307}"/>
              </a:ext>
            </a:extLst>
          </p:cNvPr>
          <p:cNvGraphicFramePr>
            <a:graphicFrameLocks noGrp="1"/>
          </p:cNvGraphicFramePr>
          <p:nvPr>
            <p:extLst>
              <p:ext uri="{D42A27DB-BD31-4B8C-83A1-F6EECF244321}">
                <p14:modId xmlns:p14="http://schemas.microsoft.com/office/powerpoint/2010/main" val="2048693386"/>
              </p:ext>
            </p:extLst>
          </p:nvPr>
        </p:nvGraphicFramePr>
        <p:xfrm>
          <a:off x="369065" y="2594560"/>
          <a:ext cx="11407964" cy="3835836"/>
        </p:xfrm>
        <a:graphic>
          <a:graphicData uri="http://schemas.openxmlformats.org/drawingml/2006/table">
            <a:tbl>
              <a:tblPr firstRow="1" firstCol="1" bandRow="1"/>
              <a:tblGrid>
                <a:gridCol w="2262406">
                  <a:extLst>
                    <a:ext uri="{9D8B030D-6E8A-4147-A177-3AD203B41FA5}">
                      <a16:colId xmlns:a16="http://schemas.microsoft.com/office/drawing/2014/main" val="4240751162"/>
                    </a:ext>
                  </a:extLst>
                </a:gridCol>
                <a:gridCol w="2358340">
                  <a:extLst>
                    <a:ext uri="{9D8B030D-6E8A-4147-A177-3AD203B41FA5}">
                      <a16:colId xmlns:a16="http://schemas.microsoft.com/office/drawing/2014/main" val="2233773580"/>
                    </a:ext>
                  </a:extLst>
                </a:gridCol>
                <a:gridCol w="2262406">
                  <a:extLst>
                    <a:ext uri="{9D8B030D-6E8A-4147-A177-3AD203B41FA5}">
                      <a16:colId xmlns:a16="http://schemas.microsoft.com/office/drawing/2014/main" val="4055305331"/>
                    </a:ext>
                  </a:extLst>
                </a:gridCol>
                <a:gridCol w="2262406">
                  <a:extLst>
                    <a:ext uri="{9D8B030D-6E8A-4147-A177-3AD203B41FA5}">
                      <a16:colId xmlns:a16="http://schemas.microsoft.com/office/drawing/2014/main" val="2832953357"/>
                    </a:ext>
                  </a:extLst>
                </a:gridCol>
                <a:gridCol w="2262406">
                  <a:extLst>
                    <a:ext uri="{9D8B030D-6E8A-4147-A177-3AD203B41FA5}">
                      <a16:colId xmlns:a16="http://schemas.microsoft.com/office/drawing/2014/main" val="695778586"/>
                    </a:ext>
                  </a:extLst>
                </a:gridCol>
              </a:tblGrid>
              <a:tr h="299063">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 1</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2 &amp; 3</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4 &amp; 5</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dirty="0">
                          <a:solidFill>
                            <a:srgbClr val="000000"/>
                          </a:solidFill>
                          <a:effectLst/>
                          <a:latin typeface="Arial"/>
                          <a:ea typeface="Yu Gothic Light"/>
                        </a:rPr>
                        <a:t>WEEKS 6 &amp; 7</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8 &amp; 9</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79623970"/>
                  </a:ext>
                </a:extLst>
              </a:tr>
              <a:tr h="738489">
                <a:tc>
                  <a:txBody>
                    <a:bodyPr/>
                    <a:lstStyle/>
                    <a:p>
                      <a:pPr marL="0" marR="0" algn="ctr" fontAlgn="ctr">
                        <a:lnSpc>
                          <a:spcPct val="115000"/>
                        </a:lnSpc>
                        <a:spcBef>
                          <a:spcPts val="400"/>
                        </a:spcBef>
                        <a:spcAft>
                          <a:spcPts val="400"/>
                        </a:spcAft>
                      </a:pPr>
                      <a:r>
                        <a:rPr lang="en-US" sz="1500" b="1" i="0" u="none" strike="noStrike" dirty="0">
                          <a:solidFill>
                            <a:srgbClr val="FFFFFF"/>
                          </a:solidFill>
                          <a:effectLst/>
                          <a:latin typeface="Arial"/>
                          <a:ea typeface="Yu Gothic Light"/>
                        </a:rPr>
                        <a:t>Orientation</a:t>
                      </a:r>
                      <a:endParaRPr lang="en-US" sz="2100" b="0" i="0" u="none" strike="noStrike"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A6C88"/>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1: Research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Assess</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E5710"/>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2: Design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Plan</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E51A1"/>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3: Develop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Implement</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47C7C"/>
                    </a:solidFill>
                  </a:tcPr>
                </a:tc>
                <a:tc>
                  <a:txBody>
                    <a:bodyPr/>
                    <a:lstStyle/>
                    <a:p>
                      <a:pPr marL="0" marR="0" algn="l" fontAlgn="ctr">
                        <a:lnSpc>
                          <a:spcPct val="115000"/>
                        </a:lnSpc>
                        <a:spcBef>
                          <a:spcPts val="400"/>
                        </a:spcBef>
                        <a:spcAft>
                          <a:spcPts val="400"/>
                        </a:spcAft>
                      </a:pPr>
                      <a:r>
                        <a:rPr lang="en-US" sz="1500" b="1" i="0" u="none" strike="noStrike" spc="-30" baseline="0">
                          <a:solidFill>
                            <a:srgbClr val="FFFFFF"/>
                          </a:solidFill>
                          <a:effectLst/>
                          <a:latin typeface="Arial"/>
                          <a:ea typeface="Yu Gothic Light"/>
                        </a:rPr>
                        <a:t>Phase 4: Evaluate </a:t>
                      </a:r>
                      <a:br>
                        <a:rPr lang="en-US" sz="1500" b="1" i="0" u="none" strike="noStrike" spc="-30" baseline="0">
                          <a:solidFill>
                            <a:srgbClr val="FFFFFF"/>
                          </a:solidFill>
                          <a:effectLst/>
                          <a:latin typeface="Arial"/>
                          <a:ea typeface="Yu Gothic Light"/>
                        </a:rPr>
                      </a:br>
                      <a:r>
                        <a:rPr lang="en-US" sz="1500" b="1" i="0" u="none" strike="noStrike" spc="-30" baseline="0">
                          <a:solidFill>
                            <a:srgbClr val="FFFFFF"/>
                          </a:solidFill>
                          <a:effectLst/>
                          <a:latin typeface="Arial"/>
                          <a:ea typeface="Yu Gothic Light"/>
                        </a:rPr>
                        <a:t>and Improve</a:t>
                      </a:r>
                      <a:endParaRPr lang="en-US" sz="2100" b="0" i="0" u="none" strike="noStrike" spc="-30" baseline="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315F9F"/>
                    </a:solidFill>
                  </a:tcPr>
                </a:tc>
                <a:extLst>
                  <a:ext uri="{0D108BD9-81ED-4DB2-BD59-A6C34878D82A}">
                    <a16:rowId xmlns:a16="http://schemas.microsoft.com/office/drawing/2014/main" val="3724037544"/>
                  </a:ext>
                </a:extLst>
              </a:tr>
              <a:tr h="688554">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978864387"/>
                  </a:ext>
                </a:extLst>
              </a:tr>
              <a:tr h="699571">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1955557957"/>
                  </a:ext>
                </a:extLst>
              </a:tr>
              <a:tr h="716097">
                <a:tc>
                  <a:txBody>
                    <a:bodyPr/>
                    <a:lstStyle/>
                    <a:p>
                      <a:pPr marL="0" marR="0" algn="ctr" fontAlgn="t">
                        <a:lnSpc>
                          <a:spcPct val="115000"/>
                        </a:lnSpc>
                        <a:spcBef>
                          <a:spcPts val="600"/>
                        </a:spcBef>
                        <a:spcAft>
                          <a:spcPts val="600"/>
                        </a:spcAft>
                      </a:pPr>
                      <a:endParaRPr lang="en-US" sz="2100" b="0" i="0" u="none" strike="noStrike">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WED – MON</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Team Activity</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WED – WED</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Team Activity</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WED</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WED</a:t>
                      </a:r>
                      <a:endParaRPr lang="en-US" sz="2100" b="0" i="0" u="none" strike="noStrike">
                        <a:effectLst/>
                        <a:latin typeface="Arial" panose="020B0604020202020204" pitchFamily="34" charset="0"/>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772319496"/>
                  </a:ext>
                </a:extLst>
              </a:tr>
              <a:tr h="694062">
                <a:tc>
                  <a:txBody>
                    <a:bodyPr/>
                    <a:lstStyle/>
                    <a:p>
                      <a:pPr marL="0" marR="0" algn="ctr" fontAlgn="t">
                        <a:lnSpc>
                          <a:spcPct val="115000"/>
                        </a:lnSpc>
                        <a:spcBef>
                          <a:spcPts val="600"/>
                        </a:spcBef>
                        <a:spcAft>
                          <a:spcPts val="600"/>
                        </a:spcAft>
                      </a:pPr>
                      <a:endParaRPr lang="en-US" sz="2100" b="0" i="0" u="none" strike="noStrike">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Cohort Discussion</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THURSDAY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Cohort Discussion</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THURSDAY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Cohort Discussion</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THURSDAY</a:t>
                      </a: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Closing Session</a:t>
                      </a: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768493506"/>
                  </a:ext>
                </a:extLst>
              </a:tr>
            </a:tbl>
          </a:graphicData>
        </a:graphic>
      </p:graphicFrame>
      <p:pic>
        <p:nvPicPr>
          <p:cNvPr id="10" name="Graphic 9">
            <a:extLst>
              <a:ext uri="{FF2B5EF4-FFF2-40B4-BE49-F238E27FC236}">
                <a16:creationId xmlns:a16="http://schemas.microsoft.com/office/drawing/2014/main" id="{B0CB7743-BE0D-4195-A204-AC4D19980AD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982965">
            <a:off x="4466153" y="3042666"/>
            <a:ext cx="430371" cy="430371"/>
          </a:xfrm>
          <a:prstGeom prst="rect">
            <a:avLst/>
          </a:prstGeom>
        </p:spPr>
      </p:pic>
      <p:pic>
        <p:nvPicPr>
          <p:cNvPr id="12" name="Graphic 11">
            <a:extLst>
              <a:ext uri="{FF2B5EF4-FFF2-40B4-BE49-F238E27FC236}">
                <a16:creationId xmlns:a16="http://schemas.microsoft.com/office/drawing/2014/main" id="{949D4064-6BCD-42CC-B7C4-187393EA5F3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649852" y="3070688"/>
            <a:ext cx="421133" cy="421133"/>
          </a:xfrm>
          <a:prstGeom prst="rect">
            <a:avLst/>
          </a:prstGeom>
        </p:spPr>
      </p:pic>
      <p:pic>
        <p:nvPicPr>
          <p:cNvPr id="13" name="Graphic 12">
            <a:extLst>
              <a:ext uri="{FF2B5EF4-FFF2-40B4-BE49-F238E27FC236}">
                <a16:creationId xmlns:a16="http://schemas.microsoft.com/office/drawing/2014/main" id="{BB0C572C-D484-4C72-AD86-DACEE290DA8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951669" y="3043322"/>
            <a:ext cx="475864" cy="475864"/>
          </a:xfrm>
          <a:prstGeom prst="rect">
            <a:avLst/>
          </a:prstGeom>
        </p:spPr>
      </p:pic>
      <p:pic>
        <p:nvPicPr>
          <p:cNvPr id="14" name="Graphic 13">
            <a:extLst>
              <a:ext uri="{FF2B5EF4-FFF2-40B4-BE49-F238E27FC236}">
                <a16:creationId xmlns:a16="http://schemas.microsoft.com/office/drawing/2014/main" id="{F85D5C68-06E7-4A98-ADC3-E3168E3E908F}"/>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195333" y="3011751"/>
            <a:ext cx="539006" cy="539006"/>
          </a:xfrm>
          <a:prstGeom prst="rect">
            <a:avLst/>
          </a:prstGeom>
        </p:spPr>
      </p:pic>
      <p:sp>
        <p:nvSpPr>
          <p:cNvPr id="6" name="Footer Placeholder 1">
            <a:extLst>
              <a:ext uri="{FF2B5EF4-FFF2-40B4-BE49-F238E27FC236}">
                <a16:creationId xmlns:a16="http://schemas.microsoft.com/office/drawing/2014/main" id="{E813A6D9-BEB3-415F-B218-0DB8BBE12A06}"/>
              </a:ext>
            </a:extLst>
          </p:cNvPr>
          <p:cNvSpPr>
            <a:spLocks noGrp="1"/>
          </p:cNvSpPr>
          <p:nvPr>
            <p:ph type="ftr" sz="quarter" idx="4294967295"/>
          </p:nvPr>
        </p:nvSpPr>
        <p:spPr>
          <a:xfrm>
            <a:off x="0" y="6553200"/>
            <a:ext cx="4114800" cy="280988"/>
          </a:xfrm>
          <a:prstGeom prst="rect">
            <a:avLst/>
          </a:prstGeom>
        </p:spPr>
        <p:txBody>
          <a:bodyPr anchor="b"/>
          <a:lstStyle/>
          <a:p>
            <a:pPr algn="l"/>
            <a:r>
              <a:rPr lang="en-US" sz="1050"/>
              <a:t>Orientation</a:t>
            </a:r>
          </a:p>
        </p:txBody>
      </p:sp>
      <p:sp>
        <p:nvSpPr>
          <p:cNvPr id="7" name="Slide Number Placeholder 2">
            <a:extLst>
              <a:ext uri="{FF2B5EF4-FFF2-40B4-BE49-F238E27FC236}">
                <a16:creationId xmlns:a16="http://schemas.microsoft.com/office/drawing/2014/main" id="{F2DC7209-7497-4A2F-9FBD-9E2DEEEE08DF}"/>
              </a:ext>
            </a:extLst>
          </p:cNvPr>
          <p:cNvSpPr>
            <a:spLocks noGrp="1"/>
          </p:cNvSpPr>
          <p:nvPr>
            <p:ph type="sldNum" sz="quarter" idx="4294967295"/>
          </p:nvPr>
        </p:nvSpPr>
        <p:spPr>
          <a:xfrm>
            <a:off x="9448800" y="6553200"/>
            <a:ext cx="2743200" cy="280988"/>
          </a:xfrm>
          <a:prstGeom prst="rect">
            <a:avLst/>
          </a:prstGeom>
        </p:spPr>
        <p:txBody>
          <a:bodyPr anchor="b"/>
          <a:lstStyle/>
          <a:p>
            <a:pPr algn="r"/>
            <a:fld id="{46BF826B-1E70-4759-AAB5-894E58C379C3}" type="slidenum">
              <a:rPr lang="en-US" sz="1050" smtClean="0"/>
              <a:pPr algn="r"/>
              <a:t>23</a:t>
            </a:fld>
            <a:endParaRPr lang="en-US" sz="1050"/>
          </a:p>
        </p:txBody>
      </p:sp>
    </p:spTree>
    <p:extLst>
      <p:ext uri="{BB962C8B-B14F-4D97-AF65-F5344CB8AC3E}">
        <p14:creationId xmlns:p14="http://schemas.microsoft.com/office/powerpoint/2010/main" val="1834597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6A769E-FC40-4239-83B4-16165795C1CB}"/>
              </a:ext>
            </a:extLst>
          </p:cNvPr>
          <p:cNvSpPr>
            <a:spLocks noGrp="1"/>
          </p:cNvSpPr>
          <p:nvPr>
            <p:ph type="title"/>
          </p:nvPr>
        </p:nvSpPr>
        <p:spPr>
          <a:xfrm>
            <a:off x="838200" y="126413"/>
            <a:ext cx="10515600" cy="1153573"/>
          </a:xfrm>
        </p:spPr>
        <p:txBody>
          <a:bodyPr/>
          <a:lstStyle/>
          <a:p>
            <a:r>
              <a:rPr lang="en-US" dirty="0"/>
              <a:t>Design Camp Materials</a:t>
            </a:r>
          </a:p>
        </p:txBody>
      </p:sp>
      <p:pic>
        <p:nvPicPr>
          <p:cNvPr id="8" name="Picture 7" descr="Screenshot of the Introduction section of the I E T toolkit; sample pages of desk aids and tools; and cover of the participant guide.">
            <a:extLst>
              <a:ext uri="{FF2B5EF4-FFF2-40B4-BE49-F238E27FC236}">
                <a16:creationId xmlns:a16="http://schemas.microsoft.com/office/drawing/2014/main" id="{31C062BC-CAEC-40BF-908B-A955325772F3}"/>
              </a:ext>
            </a:extLst>
          </p:cNvPr>
          <p:cNvPicPr>
            <a:picLocks noChangeAspect="1"/>
          </p:cNvPicPr>
          <p:nvPr/>
        </p:nvPicPr>
        <p:blipFill>
          <a:blip r:embed="rId3"/>
          <a:stretch>
            <a:fillRect/>
          </a:stretch>
        </p:blipFill>
        <p:spPr>
          <a:xfrm>
            <a:off x="340877" y="1703901"/>
            <a:ext cx="11510246" cy="4523624"/>
          </a:xfrm>
          <a:prstGeom prst="rect">
            <a:avLst/>
          </a:prstGeom>
        </p:spPr>
      </p:pic>
      <p:sp>
        <p:nvSpPr>
          <p:cNvPr id="16" name="Footer Placeholder 1">
            <a:extLst>
              <a:ext uri="{FF2B5EF4-FFF2-40B4-BE49-F238E27FC236}">
                <a16:creationId xmlns:a16="http://schemas.microsoft.com/office/drawing/2014/main" id="{28B394DA-857B-4505-8B76-67F06119181A}"/>
              </a:ext>
            </a:extLst>
          </p:cNvPr>
          <p:cNvSpPr>
            <a:spLocks noGrp="1"/>
          </p:cNvSpPr>
          <p:nvPr>
            <p:ph type="ftr" sz="quarter" idx="4294967295"/>
          </p:nvPr>
        </p:nvSpPr>
        <p:spPr>
          <a:xfrm>
            <a:off x="0" y="6553200"/>
            <a:ext cx="4114800" cy="281601"/>
          </a:xfrm>
          <a:prstGeom prst="rect">
            <a:avLst/>
          </a:prstGeom>
        </p:spPr>
        <p:txBody>
          <a:bodyPr anchor="b"/>
          <a:lstStyle/>
          <a:p>
            <a:pPr algn="l"/>
            <a:r>
              <a:rPr lang="en-US" sz="1050"/>
              <a:t>Orientation</a:t>
            </a:r>
          </a:p>
        </p:txBody>
      </p:sp>
      <p:sp>
        <p:nvSpPr>
          <p:cNvPr id="20" name="Slide Number Placeholder 2">
            <a:extLst>
              <a:ext uri="{FF2B5EF4-FFF2-40B4-BE49-F238E27FC236}">
                <a16:creationId xmlns:a16="http://schemas.microsoft.com/office/drawing/2014/main" id="{B2024C3D-95A7-4683-BC97-C93C085BB575}"/>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24</a:t>
            </a:fld>
            <a:endParaRPr lang="en-US" sz="1050"/>
          </a:p>
        </p:txBody>
      </p:sp>
    </p:spTree>
    <p:extLst>
      <p:ext uri="{BB962C8B-B14F-4D97-AF65-F5344CB8AC3E}">
        <p14:creationId xmlns:p14="http://schemas.microsoft.com/office/powerpoint/2010/main" val="391588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4A1FB-531B-4677-B5F2-76DB6D82F5B2}"/>
              </a:ext>
            </a:extLst>
          </p:cNvPr>
          <p:cNvSpPr>
            <a:spLocks noGrp="1"/>
          </p:cNvSpPr>
          <p:nvPr>
            <p:ph type="title"/>
          </p:nvPr>
        </p:nvSpPr>
        <p:spPr>
          <a:xfrm>
            <a:off x="838200" y="126413"/>
            <a:ext cx="10515600" cy="1161553"/>
          </a:xfrm>
        </p:spPr>
        <p:txBody>
          <a:bodyPr lIns="91440" tIns="45720" rIns="91440" bIns="45720" anchor="b">
            <a:normAutofit/>
          </a:bodyPr>
          <a:lstStyle/>
          <a:p>
            <a:r>
              <a:rPr lang="en-US" dirty="0">
                <a:latin typeface="Arial"/>
                <a:cs typeface="Arial"/>
              </a:rPr>
              <a:t>Cohort Training Format</a:t>
            </a:r>
            <a:endParaRPr lang="en-US" dirty="0">
              <a:latin typeface="Arial"/>
              <a:cs typeface="Arial" panose="020B0604020202020204" pitchFamily="34" charset="0"/>
            </a:endParaRPr>
          </a:p>
        </p:txBody>
      </p:sp>
      <p:pic>
        <p:nvPicPr>
          <p:cNvPr id="4" name="Picture 3">
            <a:extLst>
              <a:ext uri="{FF2B5EF4-FFF2-40B4-BE49-F238E27FC236}">
                <a16:creationId xmlns:a16="http://schemas.microsoft.com/office/drawing/2014/main" id="{7DF7236C-4473-4C70-A988-F7908098D2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87923" y="-37785"/>
            <a:ext cx="1914310" cy="1914310"/>
          </a:xfrm>
          <a:prstGeom prst="rect">
            <a:avLst/>
          </a:prstGeom>
        </p:spPr>
      </p:pic>
      <p:sp>
        <p:nvSpPr>
          <p:cNvPr id="8" name="Content Placeholder 7">
            <a:extLst>
              <a:ext uri="{FF2B5EF4-FFF2-40B4-BE49-F238E27FC236}">
                <a16:creationId xmlns:a16="http://schemas.microsoft.com/office/drawing/2014/main" id="{1D4AF3B2-1E20-4318-B008-EDE4BCA0169F}"/>
              </a:ext>
            </a:extLst>
          </p:cNvPr>
          <p:cNvSpPr>
            <a:spLocks noGrp="1"/>
          </p:cNvSpPr>
          <p:nvPr>
            <p:ph idx="1"/>
          </p:nvPr>
        </p:nvSpPr>
        <p:spPr/>
        <p:txBody>
          <a:bodyPr/>
          <a:lstStyle/>
          <a:p>
            <a:pPr marL="287338" indent="-287338"/>
            <a:r>
              <a:rPr lang="en-US" dirty="0"/>
              <a:t>Purpose:</a:t>
            </a:r>
          </a:p>
          <a:p>
            <a:pPr marL="744538" indent="-457200">
              <a:buFont typeface="Verdana Pro" panose="020B0604030504040204" pitchFamily="34" charset="0"/>
              <a:buChar char="−"/>
            </a:pPr>
            <a:r>
              <a:rPr lang="en-US" dirty="0"/>
              <a:t>Peer-to-peer discussions about concepts covered in the training sessions and how to apply them.</a:t>
            </a:r>
          </a:p>
          <a:p>
            <a:pPr marL="287338" indent="-287338">
              <a:spcBef>
                <a:spcPts val="1800"/>
              </a:spcBef>
            </a:pPr>
            <a:r>
              <a:rPr lang="en-US" dirty="0"/>
              <a:t>Cohort Assignments:</a:t>
            </a:r>
          </a:p>
          <a:p>
            <a:pPr marL="744538" indent="-398463">
              <a:buFont typeface="Verdana Pro" panose="020B0604030504040204" pitchFamily="34" charset="0"/>
              <a:buChar char="−"/>
            </a:pPr>
            <a:r>
              <a:rPr lang="en-US" dirty="0"/>
              <a:t>[ENTER COHORT ASSIGNMENTS]</a:t>
            </a:r>
          </a:p>
          <a:p>
            <a:pPr marL="287338" indent="-287338">
              <a:spcBef>
                <a:spcPts val="1800"/>
              </a:spcBef>
            </a:pPr>
            <a:r>
              <a:rPr lang="en-US" dirty="0"/>
              <a:t>Meeting dates:</a:t>
            </a:r>
          </a:p>
          <a:p>
            <a:pPr marL="744538" indent="-398463">
              <a:buFont typeface="Verdana Pro" panose="020B0604030504040204" pitchFamily="34" charset="0"/>
              <a:buChar char="−"/>
            </a:pPr>
            <a:r>
              <a:rPr lang="en-US" dirty="0"/>
              <a:t>[ENTER DATES AND TIMES]</a:t>
            </a:r>
          </a:p>
        </p:txBody>
      </p:sp>
      <p:sp>
        <p:nvSpPr>
          <p:cNvPr id="10" name="Footer Placeholder 1">
            <a:extLst>
              <a:ext uri="{FF2B5EF4-FFF2-40B4-BE49-F238E27FC236}">
                <a16:creationId xmlns:a16="http://schemas.microsoft.com/office/drawing/2014/main" id="{07513A75-0D4A-475A-AB1D-92D2FE98A66A}"/>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Orientation</a:t>
            </a:r>
          </a:p>
        </p:txBody>
      </p:sp>
      <p:sp>
        <p:nvSpPr>
          <p:cNvPr id="2" name="Slide Number Placeholder 2">
            <a:extLst>
              <a:ext uri="{FF2B5EF4-FFF2-40B4-BE49-F238E27FC236}">
                <a16:creationId xmlns:a16="http://schemas.microsoft.com/office/drawing/2014/main" id="{95182EDC-E300-46EE-8CFB-B999107542B2}"/>
              </a:ext>
            </a:extLst>
          </p:cNvPr>
          <p:cNvSpPr txBox="1">
            <a:spLocks/>
          </p:cNvSpPr>
          <p:nvPr/>
        </p:nvSpPr>
        <p:spPr>
          <a:xfrm>
            <a:off x="11771670" y="6540910"/>
            <a:ext cx="420330" cy="31847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6BF826B-1E70-4759-AAB5-894E58C379C3}" type="slidenum">
              <a:rPr kumimoji="0" lang="en-US" sz="10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254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160E0E-C428-41F6-B3A4-078028026F10}"/>
              </a:ext>
            </a:extLst>
          </p:cNvPr>
          <p:cNvSpPr>
            <a:spLocks noGrp="1"/>
          </p:cNvSpPr>
          <p:nvPr>
            <p:ph type="title" idx="4294967295"/>
          </p:nvPr>
        </p:nvSpPr>
        <p:spPr>
          <a:xfrm>
            <a:off x="838200" y="502920"/>
            <a:ext cx="8410161" cy="1187768"/>
          </a:xfrm>
          <a:prstGeom prst="rect">
            <a:avLst/>
          </a:prstGeom>
        </p:spPr>
        <p:txBody>
          <a:bodyPr/>
          <a:lstStyle/>
          <a:p>
            <a:r>
              <a:rPr lang="en-US" dirty="0">
                <a:latin typeface="Arial"/>
                <a:ea typeface="Lato Semibold"/>
                <a:cs typeface="Arial"/>
              </a:rPr>
              <a:t>Poll: Train the Trainer Design Camp Materials</a:t>
            </a:r>
            <a:endParaRPr lang="en-US" dirty="0"/>
          </a:p>
        </p:txBody>
      </p:sp>
      <p:sp>
        <p:nvSpPr>
          <p:cNvPr id="3" name="Text Placeholder 2">
            <a:extLst>
              <a:ext uri="{FF2B5EF4-FFF2-40B4-BE49-F238E27FC236}">
                <a16:creationId xmlns:a16="http://schemas.microsoft.com/office/drawing/2014/main" id="{7AEFE2AF-27AB-457A-9780-C9EDFC23CA90}"/>
              </a:ext>
            </a:extLst>
          </p:cNvPr>
          <p:cNvSpPr>
            <a:spLocks noGrp="1"/>
          </p:cNvSpPr>
          <p:nvPr>
            <p:ph type="body" sz="quarter" idx="11"/>
          </p:nvPr>
        </p:nvSpPr>
        <p:spPr/>
        <p:txBody>
          <a:bodyPr/>
          <a:lstStyle/>
          <a:p>
            <a:r>
              <a:rPr lang="en-US" sz="2000" dirty="0">
                <a:latin typeface="Verdana"/>
                <a:ea typeface="Verdana"/>
              </a:rPr>
              <a:t>Which of the following categories do you fall in regarding the IET Design Camp materials?</a:t>
            </a:r>
            <a:endParaRPr lang="en-US" dirty="0"/>
          </a:p>
        </p:txBody>
      </p:sp>
      <p:sp>
        <p:nvSpPr>
          <p:cNvPr id="4" name="Text Placeholder 3">
            <a:extLst>
              <a:ext uri="{FF2B5EF4-FFF2-40B4-BE49-F238E27FC236}">
                <a16:creationId xmlns:a16="http://schemas.microsoft.com/office/drawing/2014/main" id="{EA45B553-65A4-4D23-87E1-E8AA822FAF9F}"/>
              </a:ext>
            </a:extLst>
          </p:cNvPr>
          <p:cNvSpPr>
            <a:spLocks noGrp="1"/>
          </p:cNvSpPr>
          <p:nvPr>
            <p:ph type="body" sz="quarter" idx="12"/>
          </p:nvPr>
        </p:nvSpPr>
        <p:spPr/>
        <p:txBody>
          <a:bodyPr/>
          <a:lstStyle/>
          <a:p>
            <a:r>
              <a:rPr lang="en-US" sz="2000" b="0" dirty="0">
                <a:latin typeface="Arial"/>
                <a:ea typeface="Verdana"/>
                <a:cs typeface="Arial"/>
              </a:rPr>
              <a:t>Select 1:</a:t>
            </a:r>
          </a:p>
          <a:p>
            <a:pPr marL="457200" indent="-457200">
              <a:buFont typeface="+mj-lt"/>
              <a:buAutoNum type="alphaUcPeriod"/>
            </a:pPr>
            <a:r>
              <a:rPr lang="en-US" sz="2000" b="0" dirty="0">
                <a:solidFill>
                  <a:srgbClr val="3B3838"/>
                </a:solidFill>
                <a:latin typeface="Verdana"/>
                <a:ea typeface="Verdana"/>
              </a:rPr>
              <a:t>I have downloaded the Design Camp Materials and read the Getting Started section of the IET Toolkit.</a:t>
            </a:r>
          </a:p>
          <a:p>
            <a:pPr marL="457200" indent="-457200">
              <a:buFont typeface="+mj-lt"/>
              <a:buAutoNum type="alphaUcPeriod"/>
            </a:pPr>
            <a:r>
              <a:rPr lang="en-US" sz="2000" b="0" dirty="0">
                <a:solidFill>
                  <a:srgbClr val="3B3838"/>
                </a:solidFill>
                <a:latin typeface="Verdana"/>
                <a:ea typeface="Verdana"/>
              </a:rPr>
              <a:t>I have read the Getting Started section of the IET Toolkit but have not yet downloaded all Design Camp Materials.</a:t>
            </a:r>
          </a:p>
          <a:p>
            <a:pPr marL="457200" indent="-457200">
              <a:buFont typeface="+mj-lt"/>
              <a:buAutoNum type="alphaUcPeriod"/>
            </a:pPr>
            <a:r>
              <a:rPr lang="en-US" sz="2000" b="0" dirty="0">
                <a:solidFill>
                  <a:srgbClr val="3B3838"/>
                </a:solidFill>
                <a:latin typeface="Verdana"/>
                <a:ea typeface="Verdana"/>
              </a:rPr>
              <a:t>I have downloaded the Design Camp Materials but have not yet read the Getting Started section of the IET Toolkit.</a:t>
            </a:r>
          </a:p>
          <a:p>
            <a:pPr marL="457200" indent="-457200">
              <a:buFont typeface="+mj-lt"/>
              <a:buAutoNum type="alphaUcPeriod"/>
            </a:pPr>
            <a:r>
              <a:rPr lang="en-US" sz="2000" b="0" dirty="0">
                <a:solidFill>
                  <a:srgbClr val="3B3838"/>
                </a:solidFill>
                <a:latin typeface="Verdana"/>
                <a:ea typeface="Verdana"/>
              </a:rPr>
              <a:t>I have not yet downloaded the materials or read the Getting Started section of the IET Toolkit but plan to do so right away.</a:t>
            </a:r>
          </a:p>
        </p:txBody>
      </p:sp>
      <p:sp>
        <p:nvSpPr>
          <p:cNvPr id="12" name="Footer Placeholder 1">
            <a:extLst>
              <a:ext uri="{FF2B5EF4-FFF2-40B4-BE49-F238E27FC236}">
                <a16:creationId xmlns:a16="http://schemas.microsoft.com/office/drawing/2014/main" id="{4B5032EC-5CF8-481B-B1E4-7BD96CA96902}"/>
              </a:ext>
            </a:extLst>
          </p:cNvPr>
          <p:cNvSpPr>
            <a:spLocks noGrp="1"/>
          </p:cNvSpPr>
          <p:nvPr>
            <p:ph type="ftr" sz="quarter" idx="3"/>
          </p:nvPr>
        </p:nvSpPr>
        <p:spPr/>
        <p:txBody>
          <a:bodyPr anchor="b"/>
          <a:lstStyle/>
          <a:p>
            <a:pPr algn="l"/>
            <a:r>
              <a:rPr lang="en-US" sz="1050"/>
              <a:t>Orientation</a:t>
            </a:r>
          </a:p>
        </p:txBody>
      </p:sp>
      <p:sp>
        <p:nvSpPr>
          <p:cNvPr id="11" name="Slide Number Placeholder 2">
            <a:extLst>
              <a:ext uri="{FF2B5EF4-FFF2-40B4-BE49-F238E27FC236}">
                <a16:creationId xmlns:a16="http://schemas.microsoft.com/office/drawing/2014/main" id="{808CB8B9-35A2-40BC-ABFD-C854E4069513}"/>
              </a:ext>
            </a:extLst>
          </p:cNvPr>
          <p:cNvSpPr>
            <a:spLocks noGrp="1"/>
          </p:cNvSpPr>
          <p:nvPr>
            <p:ph type="sldNum" sz="quarter" idx="4"/>
          </p:nvPr>
        </p:nvSpPr>
        <p:spPr/>
        <p:txBody>
          <a:bodyPr anchor="b"/>
          <a:lstStyle/>
          <a:p>
            <a:fld id="{46BF826B-1E70-4759-AAB5-894E58C379C3}" type="slidenum">
              <a:rPr lang="en-US" sz="1050" smtClean="0"/>
              <a:pPr/>
              <a:t>26</a:t>
            </a:fld>
            <a:endParaRPr lang="en-US" sz="1050"/>
          </a:p>
        </p:txBody>
      </p:sp>
    </p:spTree>
    <p:extLst>
      <p:ext uri="{BB962C8B-B14F-4D97-AF65-F5344CB8AC3E}">
        <p14:creationId xmlns:p14="http://schemas.microsoft.com/office/powerpoint/2010/main" val="3663678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461FB0-5EE2-4956-BB32-64FC3224AEDD}"/>
              </a:ext>
            </a:extLst>
          </p:cNvPr>
          <p:cNvSpPr>
            <a:spLocks noGrp="1"/>
          </p:cNvSpPr>
          <p:nvPr>
            <p:ph type="title"/>
          </p:nvPr>
        </p:nvSpPr>
        <p:spPr>
          <a:xfrm>
            <a:off x="838200" y="1"/>
            <a:ext cx="10515600" cy="1304266"/>
          </a:xfrm>
        </p:spPr>
        <p:txBody>
          <a:bodyPr/>
          <a:lstStyle/>
          <a:p>
            <a:r>
              <a:rPr lang="en-US" dirty="0">
                <a:latin typeface="Arial" panose="020B0604020202020204" pitchFamily="34" charset="0"/>
                <a:cs typeface="Arial" panose="020B0604020202020204" pitchFamily="34" charset="0"/>
              </a:rPr>
              <a:t>What You Can Expect of Us</a:t>
            </a:r>
          </a:p>
        </p:txBody>
      </p:sp>
      <p:pic>
        <p:nvPicPr>
          <p:cNvPr id="25" name="Picture 24">
            <a:extLst>
              <a:ext uri="{FF2B5EF4-FFF2-40B4-BE49-F238E27FC236}">
                <a16:creationId xmlns:a16="http://schemas.microsoft.com/office/drawing/2014/main" id="{FBE43CB9-ECE0-485C-A78A-71379E72E50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715346"/>
            <a:ext cx="10888400" cy="4438273"/>
          </a:xfrm>
          <a:prstGeom prst="rect">
            <a:avLst/>
          </a:prstGeom>
        </p:spPr>
      </p:pic>
      <p:sp>
        <p:nvSpPr>
          <p:cNvPr id="29" name="Content Placeholder 1">
            <a:extLst>
              <a:ext uri="{FF2B5EF4-FFF2-40B4-BE49-F238E27FC236}">
                <a16:creationId xmlns:a16="http://schemas.microsoft.com/office/drawing/2014/main" id="{6D0181E7-CB9E-4FA3-A46C-92DBF2EE22FF}"/>
              </a:ext>
            </a:extLst>
          </p:cNvPr>
          <p:cNvSpPr txBox="1">
            <a:spLocks/>
          </p:cNvSpPr>
          <p:nvPr/>
        </p:nvSpPr>
        <p:spPr>
          <a:xfrm>
            <a:off x="1702107" y="2045964"/>
            <a:ext cx="9304662" cy="7097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4800"/>
              </a:spcAft>
              <a:buFont typeface="Wingdings" panose="05000000000000000000" pitchFamily="2" charset="2"/>
              <a:buNone/>
            </a:pPr>
            <a:r>
              <a:rPr lang="en-US" sz="2600" dirty="0">
                <a:solidFill>
                  <a:schemeClr val="bg1"/>
                </a:solidFill>
                <a:latin typeface="Verdana"/>
                <a:ea typeface="Verdana"/>
              </a:rPr>
              <a:t>Engaging, interactive training.</a:t>
            </a:r>
            <a:endParaRPr lang="en-US" dirty="0">
              <a:solidFill>
                <a:schemeClr val="bg1"/>
              </a:solidFill>
            </a:endParaRPr>
          </a:p>
        </p:txBody>
      </p:sp>
      <p:sp>
        <p:nvSpPr>
          <p:cNvPr id="30" name="Content Placeholder 1">
            <a:extLst>
              <a:ext uri="{FF2B5EF4-FFF2-40B4-BE49-F238E27FC236}">
                <a16:creationId xmlns:a16="http://schemas.microsoft.com/office/drawing/2014/main" id="{C0B04668-F313-4078-9867-1D6170F2B44A}"/>
              </a:ext>
            </a:extLst>
          </p:cNvPr>
          <p:cNvSpPr txBox="1">
            <a:spLocks/>
          </p:cNvSpPr>
          <p:nvPr/>
        </p:nvSpPr>
        <p:spPr>
          <a:xfrm>
            <a:off x="1702107" y="3185642"/>
            <a:ext cx="9304662" cy="7097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4800"/>
              </a:spcAft>
              <a:buFont typeface="Wingdings" panose="05000000000000000000" pitchFamily="2" charset="2"/>
              <a:buNone/>
            </a:pPr>
            <a:r>
              <a:rPr lang="en-US" sz="2600" dirty="0">
                <a:solidFill>
                  <a:schemeClr val="bg1"/>
                </a:solidFill>
                <a:latin typeface="Verdana"/>
                <a:ea typeface="Verdana"/>
              </a:rPr>
              <a:t>Comprehensive toolkit to support your design work.</a:t>
            </a:r>
            <a:endParaRPr lang="en-US" dirty="0">
              <a:solidFill>
                <a:schemeClr val="bg1"/>
              </a:solidFill>
            </a:endParaRPr>
          </a:p>
        </p:txBody>
      </p:sp>
      <p:sp>
        <p:nvSpPr>
          <p:cNvPr id="31" name="Content Placeholder 1">
            <a:extLst>
              <a:ext uri="{FF2B5EF4-FFF2-40B4-BE49-F238E27FC236}">
                <a16:creationId xmlns:a16="http://schemas.microsoft.com/office/drawing/2014/main" id="{DF965127-AE94-4022-962D-02773DED9A47}"/>
              </a:ext>
            </a:extLst>
          </p:cNvPr>
          <p:cNvSpPr txBox="1">
            <a:spLocks/>
          </p:cNvSpPr>
          <p:nvPr/>
        </p:nvSpPr>
        <p:spPr>
          <a:xfrm>
            <a:off x="1702107" y="4298303"/>
            <a:ext cx="9304662" cy="5851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4800"/>
              </a:spcAft>
              <a:buFont typeface="Wingdings" panose="05000000000000000000" pitchFamily="2" charset="2"/>
              <a:buNone/>
            </a:pPr>
            <a:r>
              <a:rPr lang="en-US" sz="2600" dirty="0">
                <a:solidFill>
                  <a:schemeClr val="bg1"/>
                </a:solidFill>
                <a:latin typeface="Verdana"/>
                <a:ea typeface="Verdana"/>
              </a:rPr>
              <a:t>Opportunities to connect with your peers.</a:t>
            </a:r>
            <a:endParaRPr lang="en-US" sz="2600" dirty="0">
              <a:solidFill>
                <a:schemeClr val="bg1"/>
              </a:solidFill>
              <a:latin typeface="Verdana" panose="020B0604030504040204" pitchFamily="34" charset="0"/>
              <a:ea typeface="Verdana" panose="020B0604030504040204" pitchFamily="34" charset="0"/>
            </a:endParaRPr>
          </a:p>
        </p:txBody>
      </p:sp>
      <p:sp>
        <p:nvSpPr>
          <p:cNvPr id="32" name="Content Placeholder 1">
            <a:extLst>
              <a:ext uri="{FF2B5EF4-FFF2-40B4-BE49-F238E27FC236}">
                <a16:creationId xmlns:a16="http://schemas.microsoft.com/office/drawing/2014/main" id="{CC24BB08-E0D6-42A4-A120-7B7A7BBE89DB}"/>
              </a:ext>
            </a:extLst>
          </p:cNvPr>
          <p:cNvSpPr txBox="1">
            <a:spLocks/>
          </p:cNvSpPr>
          <p:nvPr/>
        </p:nvSpPr>
        <p:spPr>
          <a:xfrm>
            <a:off x="1702107" y="5401729"/>
            <a:ext cx="9304662" cy="650936"/>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None/>
            </a:pPr>
            <a:r>
              <a:rPr lang="en-US" sz="10400" dirty="0">
                <a:solidFill>
                  <a:schemeClr val="bg1"/>
                </a:solidFill>
                <a:latin typeface="Verdana"/>
                <a:ea typeface="Verdana"/>
              </a:rPr>
              <a:t>Cohort support while you apply what you’ve learned.</a:t>
            </a:r>
            <a:endParaRPr lang="en-US" sz="10400" dirty="0">
              <a:solidFill>
                <a:schemeClr val="bg1"/>
              </a:solidFill>
              <a:latin typeface="Verdana" panose="020B0604030504040204" pitchFamily="34" charset="0"/>
              <a:ea typeface="Verdana" panose="020B0604030504040204" pitchFamily="34" charset="0"/>
            </a:endParaRPr>
          </a:p>
          <a:p>
            <a:pPr marL="0" indent="0">
              <a:buFont typeface="Wingdings" panose="05000000000000000000" pitchFamily="2" charset="2"/>
              <a:buNone/>
            </a:pPr>
            <a:endParaRPr lang="en-US" dirty="0">
              <a:solidFill>
                <a:schemeClr val="bg1"/>
              </a:solidFill>
            </a:endParaRPr>
          </a:p>
        </p:txBody>
      </p:sp>
      <p:sp>
        <p:nvSpPr>
          <p:cNvPr id="6" name="Footer Placeholder 1">
            <a:extLst>
              <a:ext uri="{FF2B5EF4-FFF2-40B4-BE49-F238E27FC236}">
                <a16:creationId xmlns:a16="http://schemas.microsoft.com/office/drawing/2014/main" id="{298912AE-7AE7-4C31-935D-241AC7E3E5F2}"/>
              </a:ext>
            </a:extLst>
          </p:cNvPr>
          <p:cNvSpPr>
            <a:spLocks noGrp="1"/>
          </p:cNvSpPr>
          <p:nvPr>
            <p:ph type="ftr" sz="quarter" idx="4294967295"/>
          </p:nvPr>
        </p:nvSpPr>
        <p:spPr>
          <a:xfrm>
            <a:off x="0" y="6553200"/>
            <a:ext cx="4114800" cy="281601"/>
          </a:xfrm>
          <a:prstGeom prst="rect">
            <a:avLst/>
          </a:prstGeom>
        </p:spPr>
        <p:txBody>
          <a:bodyPr anchor="b"/>
          <a:lstStyle/>
          <a:p>
            <a:pPr algn="l"/>
            <a:r>
              <a:rPr lang="en-US" sz="1050"/>
              <a:t>Orientation</a:t>
            </a:r>
          </a:p>
        </p:txBody>
      </p:sp>
      <p:sp>
        <p:nvSpPr>
          <p:cNvPr id="7" name="Slide Number Placeholder 2">
            <a:extLst>
              <a:ext uri="{FF2B5EF4-FFF2-40B4-BE49-F238E27FC236}">
                <a16:creationId xmlns:a16="http://schemas.microsoft.com/office/drawing/2014/main" id="{7E2BED20-A56B-4F5C-84E9-2B6EEBFA6B15}"/>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27</a:t>
            </a:fld>
            <a:endParaRPr lang="en-US" sz="1050"/>
          </a:p>
        </p:txBody>
      </p:sp>
    </p:spTree>
    <p:extLst>
      <p:ext uri="{BB962C8B-B14F-4D97-AF65-F5344CB8AC3E}">
        <p14:creationId xmlns:p14="http://schemas.microsoft.com/office/powerpoint/2010/main" val="556385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461FB0-5EE2-4956-BB32-64FC3224AEDD}"/>
              </a:ext>
            </a:extLst>
          </p:cNvPr>
          <p:cNvSpPr>
            <a:spLocks noGrp="1"/>
          </p:cNvSpPr>
          <p:nvPr>
            <p:ph type="title"/>
          </p:nvPr>
        </p:nvSpPr>
        <p:spPr>
          <a:xfrm>
            <a:off x="838200" y="1"/>
            <a:ext cx="10515600" cy="1304266"/>
          </a:xfrm>
        </p:spPr>
        <p:txBody>
          <a:bodyPr/>
          <a:lstStyle/>
          <a:p>
            <a:r>
              <a:rPr lang="en-US" dirty="0">
                <a:latin typeface="Arial" panose="020B0604020202020204" pitchFamily="34" charset="0"/>
                <a:cs typeface="Arial" panose="020B0604020202020204" pitchFamily="34" charset="0"/>
              </a:rPr>
              <a:t>What We Expect of You</a:t>
            </a:r>
          </a:p>
        </p:txBody>
      </p:sp>
      <p:pic>
        <p:nvPicPr>
          <p:cNvPr id="23" name="Picture 22">
            <a:extLst>
              <a:ext uri="{FF2B5EF4-FFF2-40B4-BE49-F238E27FC236}">
                <a16:creationId xmlns:a16="http://schemas.microsoft.com/office/drawing/2014/main" id="{B39B59DF-38B8-42D2-9094-90064BFECE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745990"/>
            <a:ext cx="10888400" cy="4432176"/>
          </a:xfrm>
          <a:prstGeom prst="rect">
            <a:avLst/>
          </a:prstGeom>
        </p:spPr>
      </p:pic>
      <p:sp>
        <p:nvSpPr>
          <p:cNvPr id="31" name="Content Placeholder 1">
            <a:extLst>
              <a:ext uri="{FF2B5EF4-FFF2-40B4-BE49-F238E27FC236}">
                <a16:creationId xmlns:a16="http://schemas.microsoft.com/office/drawing/2014/main" id="{ACB7125E-2768-4396-BAF2-8532F2C768BE}"/>
              </a:ext>
            </a:extLst>
          </p:cNvPr>
          <p:cNvSpPr txBox="1">
            <a:spLocks/>
          </p:cNvSpPr>
          <p:nvPr/>
        </p:nvSpPr>
        <p:spPr>
          <a:xfrm>
            <a:off x="1702107" y="2044708"/>
            <a:ext cx="9304662" cy="709747"/>
          </a:xfrm>
          <a:prstGeom prst="rect">
            <a:avLst/>
          </a:prstGeom>
        </p:spPr>
        <p:txBody>
          <a:bodyPr vert="horz" lIns="91440" tIns="45720" rIns="91440" bIns="45720" rtlCol="0" anchor="t">
            <a:normAutofit/>
          </a:bodyPr>
          <a:lstStyle>
            <a:lvl1pPr indent="0">
              <a:lnSpc>
                <a:spcPct val="90000"/>
              </a:lnSpc>
              <a:spcBef>
                <a:spcPts val="1200"/>
              </a:spcBef>
              <a:spcAft>
                <a:spcPts val="4800"/>
              </a:spcAft>
              <a:buClr>
                <a:srgbClr val="047C7C"/>
              </a:buClr>
              <a:buFont typeface="Wingdings" panose="05000000000000000000" pitchFamily="2" charset="2"/>
              <a:buNone/>
              <a:defRPr sz="2600">
                <a:solidFill>
                  <a:schemeClr val="bg1"/>
                </a:solidFill>
                <a:latin typeface="Verdana" panose="020B0604030504040204" pitchFamily="34" charset="0"/>
                <a:ea typeface="Verdana" panose="020B0604030504040204" pitchFamily="34" charset="0"/>
              </a:defRPr>
            </a:lvl1pPr>
            <a:lvl2pPr marL="685800" indent="-228600">
              <a:lnSpc>
                <a:spcPct val="90000"/>
              </a:lnSpc>
              <a:spcBef>
                <a:spcPts val="500"/>
              </a:spcBef>
              <a:buClr>
                <a:srgbClr val="248A8C"/>
              </a:buClr>
              <a:buFont typeface="Wingdings" panose="05000000000000000000" pitchFamily="2" charset="2"/>
              <a:buChar char="§"/>
              <a:defRPr sz="2400">
                <a:solidFill>
                  <a:schemeClr val="bg2">
                    <a:lumMod val="25000"/>
                  </a:schemeClr>
                </a:solidFill>
                <a:latin typeface="Roboto Slab" pitchFamily="2" charset="0"/>
                <a:ea typeface="Roboto Slab" pitchFamily="2" charset="0"/>
              </a:defRPr>
            </a:lvl2pPr>
            <a:lvl3pPr marL="1143000" indent="-228600">
              <a:lnSpc>
                <a:spcPct val="90000"/>
              </a:lnSpc>
              <a:spcBef>
                <a:spcPts val="500"/>
              </a:spcBef>
              <a:buClr>
                <a:srgbClr val="248A8C"/>
              </a:buClr>
              <a:buFont typeface="Wingdings" panose="05000000000000000000" pitchFamily="2" charset="2"/>
              <a:buChar char="§"/>
              <a:defRPr sz="2000">
                <a:solidFill>
                  <a:schemeClr val="bg2">
                    <a:lumMod val="25000"/>
                  </a:schemeClr>
                </a:solidFill>
                <a:latin typeface="Roboto Slab" pitchFamily="2" charset="0"/>
                <a:ea typeface="Roboto Slab" pitchFamily="2" charset="0"/>
              </a:defRPr>
            </a:lvl3pPr>
            <a:lvl4pPr marL="16002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Roboto Slab" pitchFamily="2" charset="0"/>
                <a:ea typeface="Roboto Slab" pitchFamily="2" charset="0"/>
              </a:defRPr>
            </a:lvl4pPr>
            <a:lvl5pPr marL="20574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Roboto Slab" pitchFamily="2" charset="0"/>
                <a:ea typeface="Roboto Slab"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latin typeface="Verdana"/>
                <a:ea typeface="Verdana"/>
              </a:rPr>
              <a:t>Be on time and attend all sessions.</a:t>
            </a:r>
            <a:endParaRPr lang="en-US" dirty="0"/>
          </a:p>
        </p:txBody>
      </p:sp>
      <p:sp>
        <p:nvSpPr>
          <p:cNvPr id="32" name="Content Placeholder 1">
            <a:extLst>
              <a:ext uri="{FF2B5EF4-FFF2-40B4-BE49-F238E27FC236}">
                <a16:creationId xmlns:a16="http://schemas.microsoft.com/office/drawing/2014/main" id="{068A33F0-4E17-408B-9A3D-657CFB335FBF}"/>
              </a:ext>
            </a:extLst>
          </p:cNvPr>
          <p:cNvSpPr txBox="1">
            <a:spLocks/>
          </p:cNvSpPr>
          <p:nvPr/>
        </p:nvSpPr>
        <p:spPr>
          <a:xfrm>
            <a:off x="1702107" y="3185642"/>
            <a:ext cx="9304662" cy="709747"/>
          </a:xfrm>
          <a:prstGeom prst="rect">
            <a:avLst/>
          </a:prstGeom>
        </p:spPr>
        <p:txBody>
          <a:bodyPr vert="horz" lIns="91440" tIns="45720" rIns="91440" bIns="45720" rtlCol="0" anchor="t">
            <a:normAutofit/>
          </a:bodyPr>
          <a:lstStyle>
            <a:lvl1pPr indent="0">
              <a:lnSpc>
                <a:spcPct val="90000"/>
              </a:lnSpc>
              <a:spcBef>
                <a:spcPts val="1200"/>
              </a:spcBef>
              <a:spcAft>
                <a:spcPts val="4800"/>
              </a:spcAft>
              <a:buClr>
                <a:srgbClr val="047C7C"/>
              </a:buClr>
              <a:buFont typeface="Wingdings" panose="05000000000000000000" pitchFamily="2" charset="2"/>
              <a:buNone/>
              <a:defRPr sz="2600">
                <a:solidFill>
                  <a:schemeClr val="bg1"/>
                </a:solidFill>
                <a:latin typeface="Verdana" panose="020B0604030504040204" pitchFamily="34" charset="0"/>
                <a:ea typeface="Verdana" panose="020B0604030504040204" pitchFamily="34" charset="0"/>
              </a:defRPr>
            </a:lvl1pPr>
            <a:lvl2pPr marL="685800" indent="-228600">
              <a:lnSpc>
                <a:spcPct val="90000"/>
              </a:lnSpc>
              <a:spcBef>
                <a:spcPts val="500"/>
              </a:spcBef>
              <a:buClr>
                <a:srgbClr val="248A8C"/>
              </a:buClr>
              <a:buFont typeface="Wingdings" panose="05000000000000000000" pitchFamily="2" charset="2"/>
              <a:buChar char="§"/>
              <a:defRPr sz="2400">
                <a:solidFill>
                  <a:schemeClr val="bg2">
                    <a:lumMod val="25000"/>
                  </a:schemeClr>
                </a:solidFill>
                <a:latin typeface="Roboto Slab" pitchFamily="2" charset="0"/>
                <a:ea typeface="Roboto Slab" pitchFamily="2" charset="0"/>
              </a:defRPr>
            </a:lvl2pPr>
            <a:lvl3pPr marL="1143000" indent="-228600">
              <a:lnSpc>
                <a:spcPct val="90000"/>
              </a:lnSpc>
              <a:spcBef>
                <a:spcPts val="500"/>
              </a:spcBef>
              <a:buClr>
                <a:srgbClr val="248A8C"/>
              </a:buClr>
              <a:buFont typeface="Wingdings" panose="05000000000000000000" pitchFamily="2" charset="2"/>
              <a:buChar char="§"/>
              <a:defRPr sz="2000">
                <a:solidFill>
                  <a:schemeClr val="bg2">
                    <a:lumMod val="25000"/>
                  </a:schemeClr>
                </a:solidFill>
                <a:latin typeface="Roboto Slab" pitchFamily="2" charset="0"/>
                <a:ea typeface="Roboto Slab" pitchFamily="2" charset="0"/>
              </a:defRPr>
            </a:lvl3pPr>
            <a:lvl4pPr marL="16002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Roboto Slab" pitchFamily="2" charset="0"/>
                <a:ea typeface="Roboto Slab" pitchFamily="2" charset="0"/>
              </a:defRPr>
            </a:lvl4pPr>
            <a:lvl5pPr marL="20574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Roboto Slab" pitchFamily="2" charset="0"/>
                <a:ea typeface="Roboto Slab"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latin typeface="Verdana"/>
                <a:ea typeface="Verdana"/>
              </a:rPr>
              <a:t>Actively participate in discussions and activities. </a:t>
            </a:r>
          </a:p>
        </p:txBody>
      </p:sp>
      <p:sp>
        <p:nvSpPr>
          <p:cNvPr id="33" name="Content Placeholder 1">
            <a:extLst>
              <a:ext uri="{FF2B5EF4-FFF2-40B4-BE49-F238E27FC236}">
                <a16:creationId xmlns:a16="http://schemas.microsoft.com/office/drawing/2014/main" id="{D17D658C-1697-445C-B527-F45CC2A5801B}"/>
              </a:ext>
            </a:extLst>
          </p:cNvPr>
          <p:cNvSpPr txBox="1">
            <a:spLocks/>
          </p:cNvSpPr>
          <p:nvPr/>
        </p:nvSpPr>
        <p:spPr>
          <a:xfrm>
            <a:off x="1702107" y="4298303"/>
            <a:ext cx="9304662" cy="585166"/>
          </a:xfrm>
          <a:prstGeom prst="rect">
            <a:avLst/>
          </a:prstGeom>
        </p:spPr>
        <p:txBody>
          <a:bodyPr vert="horz" lIns="91440" tIns="45720" rIns="91440" bIns="45720" rtlCol="0" anchor="t">
            <a:normAutofit/>
          </a:bodyPr>
          <a:lstStyle>
            <a:lvl1pPr indent="0">
              <a:lnSpc>
                <a:spcPct val="90000"/>
              </a:lnSpc>
              <a:spcBef>
                <a:spcPts val="1200"/>
              </a:spcBef>
              <a:spcAft>
                <a:spcPts val="4800"/>
              </a:spcAft>
              <a:buClr>
                <a:srgbClr val="047C7C"/>
              </a:buClr>
              <a:buFont typeface="Wingdings" panose="05000000000000000000" pitchFamily="2" charset="2"/>
              <a:buNone/>
              <a:defRPr sz="2600">
                <a:solidFill>
                  <a:schemeClr val="bg1"/>
                </a:solidFill>
                <a:latin typeface="Verdana" panose="020B0604030504040204" pitchFamily="34" charset="0"/>
                <a:ea typeface="Verdana" panose="020B0604030504040204" pitchFamily="34" charset="0"/>
              </a:defRPr>
            </a:lvl1pPr>
            <a:lvl2pPr marL="685800" indent="-228600">
              <a:lnSpc>
                <a:spcPct val="90000"/>
              </a:lnSpc>
              <a:spcBef>
                <a:spcPts val="500"/>
              </a:spcBef>
              <a:buClr>
                <a:srgbClr val="248A8C"/>
              </a:buClr>
              <a:buFont typeface="Wingdings" panose="05000000000000000000" pitchFamily="2" charset="2"/>
              <a:buChar char="§"/>
              <a:defRPr sz="2400">
                <a:solidFill>
                  <a:schemeClr val="bg2">
                    <a:lumMod val="25000"/>
                  </a:schemeClr>
                </a:solidFill>
                <a:latin typeface="Roboto Slab" pitchFamily="2" charset="0"/>
                <a:ea typeface="Roboto Slab" pitchFamily="2" charset="0"/>
              </a:defRPr>
            </a:lvl2pPr>
            <a:lvl3pPr marL="1143000" indent="-228600">
              <a:lnSpc>
                <a:spcPct val="90000"/>
              </a:lnSpc>
              <a:spcBef>
                <a:spcPts val="500"/>
              </a:spcBef>
              <a:buClr>
                <a:srgbClr val="248A8C"/>
              </a:buClr>
              <a:buFont typeface="Wingdings" panose="05000000000000000000" pitchFamily="2" charset="2"/>
              <a:buChar char="§"/>
              <a:defRPr sz="2000">
                <a:solidFill>
                  <a:schemeClr val="bg2">
                    <a:lumMod val="25000"/>
                  </a:schemeClr>
                </a:solidFill>
                <a:latin typeface="Roboto Slab" pitchFamily="2" charset="0"/>
                <a:ea typeface="Roboto Slab" pitchFamily="2" charset="0"/>
              </a:defRPr>
            </a:lvl3pPr>
            <a:lvl4pPr marL="16002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Roboto Slab" pitchFamily="2" charset="0"/>
                <a:ea typeface="Roboto Slab" pitchFamily="2" charset="0"/>
              </a:defRPr>
            </a:lvl4pPr>
            <a:lvl5pPr marL="20574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Roboto Slab" pitchFamily="2" charset="0"/>
                <a:ea typeface="Roboto Slab"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latin typeface="Verdana"/>
                <a:ea typeface="Verdana"/>
              </a:rPr>
              <a:t>Set aside time to do reading and team activities.</a:t>
            </a:r>
            <a:endParaRPr lang="en-US" dirty="0"/>
          </a:p>
        </p:txBody>
      </p:sp>
      <p:sp>
        <p:nvSpPr>
          <p:cNvPr id="36" name="Content Placeholder 1">
            <a:extLst>
              <a:ext uri="{FF2B5EF4-FFF2-40B4-BE49-F238E27FC236}">
                <a16:creationId xmlns:a16="http://schemas.microsoft.com/office/drawing/2014/main" id="{953C9A02-0C7E-44C1-9734-BCD077F8361B}"/>
              </a:ext>
            </a:extLst>
          </p:cNvPr>
          <p:cNvSpPr txBox="1">
            <a:spLocks/>
          </p:cNvSpPr>
          <p:nvPr/>
        </p:nvSpPr>
        <p:spPr>
          <a:xfrm>
            <a:off x="1702107" y="5395658"/>
            <a:ext cx="9304662" cy="650936"/>
          </a:xfrm>
          <a:prstGeom prst="rect">
            <a:avLst/>
          </a:prstGeom>
        </p:spPr>
        <p:txBody>
          <a:bodyPr vert="horz" lIns="91440" tIns="45720" rIns="91440" bIns="45720" rtlCol="0" anchor="t">
            <a:normAutofit/>
          </a:bodyPr>
          <a:lstStyle>
            <a:lvl1pPr indent="0">
              <a:lnSpc>
                <a:spcPct val="90000"/>
              </a:lnSpc>
              <a:spcBef>
                <a:spcPts val="1200"/>
              </a:spcBef>
              <a:spcAft>
                <a:spcPts val="4800"/>
              </a:spcAft>
              <a:buClr>
                <a:srgbClr val="047C7C"/>
              </a:buClr>
              <a:buFont typeface="Wingdings" panose="05000000000000000000" pitchFamily="2" charset="2"/>
              <a:buNone/>
              <a:defRPr sz="2600">
                <a:solidFill>
                  <a:schemeClr val="bg1"/>
                </a:solidFill>
                <a:latin typeface="Verdana" panose="020B0604030504040204" pitchFamily="34" charset="0"/>
                <a:ea typeface="Verdana" panose="020B0604030504040204" pitchFamily="34" charset="0"/>
              </a:defRPr>
            </a:lvl1pPr>
            <a:lvl2pPr marL="685800" indent="-228600">
              <a:lnSpc>
                <a:spcPct val="90000"/>
              </a:lnSpc>
              <a:spcBef>
                <a:spcPts val="500"/>
              </a:spcBef>
              <a:buClr>
                <a:srgbClr val="248A8C"/>
              </a:buClr>
              <a:buFont typeface="Wingdings" panose="05000000000000000000" pitchFamily="2" charset="2"/>
              <a:buChar char="§"/>
              <a:defRPr sz="2400">
                <a:solidFill>
                  <a:schemeClr val="bg2">
                    <a:lumMod val="25000"/>
                  </a:schemeClr>
                </a:solidFill>
                <a:latin typeface="Roboto Slab" pitchFamily="2" charset="0"/>
                <a:ea typeface="Roboto Slab" pitchFamily="2" charset="0"/>
              </a:defRPr>
            </a:lvl2pPr>
            <a:lvl3pPr marL="1143000" indent="-228600">
              <a:lnSpc>
                <a:spcPct val="90000"/>
              </a:lnSpc>
              <a:spcBef>
                <a:spcPts val="500"/>
              </a:spcBef>
              <a:buClr>
                <a:srgbClr val="248A8C"/>
              </a:buClr>
              <a:buFont typeface="Wingdings" panose="05000000000000000000" pitchFamily="2" charset="2"/>
              <a:buChar char="§"/>
              <a:defRPr sz="2000">
                <a:solidFill>
                  <a:schemeClr val="bg2">
                    <a:lumMod val="25000"/>
                  </a:schemeClr>
                </a:solidFill>
                <a:latin typeface="Roboto Slab" pitchFamily="2" charset="0"/>
                <a:ea typeface="Roboto Slab" pitchFamily="2" charset="0"/>
              </a:defRPr>
            </a:lvl3pPr>
            <a:lvl4pPr marL="16002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Roboto Slab" pitchFamily="2" charset="0"/>
                <a:ea typeface="Roboto Slab" pitchFamily="2" charset="0"/>
              </a:defRPr>
            </a:lvl4pPr>
            <a:lvl5pPr marL="2057400" indent="-228600">
              <a:lnSpc>
                <a:spcPct val="90000"/>
              </a:lnSpc>
              <a:spcBef>
                <a:spcPts val="500"/>
              </a:spcBef>
              <a:buClr>
                <a:srgbClr val="248A8C"/>
              </a:buClr>
              <a:buFont typeface="Wingdings" panose="05000000000000000000" pitchFamily="2" charset="2"/>
              <a:buChar char="§"/>
              <a:defRPr>
                <a:solidFill>
                  <a:schemeClr val="bg2">
                    <a:lumMod val="25000"/>
                  </a:schemeClr>
                </a:solidFill>
                <a:latin typeface="Roboto Slab" pitchFamily="2" charset="0"/>
                <a:ea typeface="Roboto Slab"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latin typeface="Verdana"/>
                <a:ea typeface="Verdana"/>
              </a:rPr>
              <a:t>Share challenges and successes; learn together.</a:t>
            </a:r>
            <a:endParaRPr lang="en-US" dirty="0"/>
          </a:p>
        </p:txBody>
      </p:sp>
      <p:sp>
        <p:nvSpPr>
          <p:cNvPr id="6" name="Footer Placeholder 1">
            <a:extLst>
              <a:ext uri="{FF2B5EF4-FFF2-40B4-BE49-F238E27FC236}">
                <a16:creationId xmlns:a16="http://schemas.microsoft.com/office/drawing/2014/main" id="{298912AE-7AE7-4C31-935D-241AC7E3E5F2}"/>
              </a:ext>
            </a:extLst>
          </p:cNvPr>
          <p:cNvSpPr>
            <a:spLocks noGrp="1"/>
          </p:cNvSpPr>
          <p:nvPr>
            <p:ph type="ftr" sz="quarter" idx="4294967295"/>
          </p:nvPr>
        </p:nvSpPr>
        <p:spPr>
          <a:xfrm>
            <a:off x="0" y="6553200"/>
            <a:ext cx="4114800" cy="281601"/>
          </a:xfrm>
          <a:prstGeom prst="rect">
            <a:avLst/>
          </a:prstGeom>
        </p:spPr>
        <p:txBody>
          <a:bodyPr anchor="b"/>
          <a:lstStyle/>
          <a:p>
            <a:pPr algn="l"/>
            <a:r>
              <a:rPr lang="en-US" sz="1050" dirty="0"/>
              <a:t>Orientation</a:t>
            </a:r>
          </a:p>
        </p:txBody>
      </p:sp>
      <p:sp>
        <p:nvSpPr>
          <p:cNvPr id="7" name="Slide Number Placeholder 2">
            <a:extLst>
              <a:ext uri="{FF2B5EF4-FFF2-40B4-BE49-F238E27FC236}">
                <a16:creationId xmlns:a16="http://schemas.microsoft.com/office/drawing/2014/main" id="{7E2BED20-A56B-4F5C-84E9-2B6EEBFA6B15}"/>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28</a:t>
            </a:fld>
            <a:endParaRPr lang="en-US" sz="1050"/>
          </a:p>
        </p:txBody>
      </p:sp>
    </p:spTree>
    <p:extLst>
      <p:ext uri="{BB962C8B-B14F-4D97-AF65-F5344CB8AC3E}">
        <p14:creationId xmlns:p14="http://schemas.microsoft.com/office/powerpoint/2010/main" val="1868536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0059D1-1EFF-4377-B0A5-358D7134D4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03959" y="1773792"/>
            <a:ext cx="7584081" cy="3310415"/>
          </a:xfrm>
          <a:prstGeom prst="rect">
            <a:avLst/>
          </a:prstGeom>
        </p:spPr>
      </p:pic>
      <p:sp>
        <p:nvSpPr>
          <p:cNvPr id="4" name="Title 3">
            <a:extLst>
              <a:ext uri="{FF2B5EF4-FFF2-40B4-BE49-F238E27FC236}">
                <a16:creationId xmlns:a16="http://schemas.microsoft.com/office/drawing/2014/main" id="{4AD88609-24E8-426A-BBAE-5430B079A6BC}"/>
              </a:ext>
            </a:extLst>
          </p:cNvPr>
          <p:cNvSpPr>
            <a:spLocks noGrp="1"/>
          </p:cNvSpPr>
          <p:nvPr>
            <p:ph type="title"/>
          </p:nvPr>
        </p:nvSpPr>
        <p:spPr>
          <a:xfrm>
            <a:off x="4516670" y="2888860"/>
            <a:ext cx="4145164" cy="791327"/>
          </a:xfrm>
        </p:spPr>
        <p:txBody>
          <a:bodyPr>
            <a:noAutofit/>
          </a:bodyPr>
          <a:lstStyle/>
          <a:p>
            <a:pPr algn="ctr"/>
            <a:r>
              <a:rPr lang="en-US" sz="6000" dirty="0">
                <a:latin typeface="Arial"/>
                <a:cs typeface="Arial"/>
              </a:rPr>
              <a:t>Questions? </a:t>
            </a:r>
          </a:p>
        </p:txBody>
      </p:sp>
      <p:sp>
        <p:nvSpPr>
          <p:cNvPr id="17" name="Content Placeholder 4">
            <a:extLst>
              <a:ext uri="{FF2B5EF4-FFF2-40B4-BE49-F238E27FC236}">
                <a16:creationId xmlns:a16="http://schemas.microsoft.com/office/drawing/2014/main" id="{BB89E558-8AAB-45A7-AEFC-ABEF1DD47635}"/>
              </a:ext>
            </a:extLst>
          </p:cNvPr>
          <p:cNvSpPr txBox="1">
            <a:spLocks/>
          </p:cNvSpPr>
          <p:nvPr/>
        </p:nvSpPr>
        <p:spPr>
          <a:xfrm>
            <a:off x="4413157" y="2144949"/>
            <a:ext cx="4492051" cy="7913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Verdana"/>
                <a:ea typeface="Verdana"/>
                <a:cs typeface="Verdana"/>
              </a:rPr>
              <a:t>IET Design Camp Overview</a:t>
            </a:r>
            <a:endParaRPr lang="en-US" sz="2400" dirty="0">
              <a:cs typeface="Verdana"/>
            </a:endParaRPr>
          </a:p>
        </p:txBody>
      </p:sp>
      <p:sp>
        <p:nvSpPr>
          <p:cNvPr id="13" name="Footer Placeholder 1">
            <a:extLst>
              <a:ext uri="{FF2B5EF4-FFF2-40B4-BE49-F238E27FC236}">
                <a16:creationId xmlns:a16="http://schemas.microsoft.com/office/drawing/2014/main" id="{58BC7289-E1BF-4200-8251-2BAD372643E6}"/>
              </a:ext>
            </a:extLst>
          </p:cNvPr>
          <p:cNvSpPr txBox="1">
            <a:spLocks/>
          </p:cNvSpPr>
          <p:nvPr/>
        </p:nvSpPr>
        <p:spPr>
          <a:xfrm>
            <a:off x="0" y="6553200"/>
            <a:ext cx="4114800" cy="280988"/>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a:solidFill>
                  <a:schemeClr val="bg1"/>
                </a:solidFill>
              </a:rPr>
              <a:t>Orientation</a:t>
            </a:r>
          </a:p>
        </p:txBody>
      </p:sp>
      <p:sp>
        <p:nvSpPr>
          <p:cNvPr id="14" name="Slide Number Placeholder 2">
            <a:extLst>
              <a:ext uri="{FF2B5EF4-FFF2-40B4-BE49-F238E27FC236}">
                <a16:creationId xmlns:a16="http://schemas.microsoft.com/office/drawing/2014/main" id="{6A30D529-0040-41D1-8D36-C799BB701289}"/>
              </a:ext>
            </a:extLst>
          </p:cNvPr>
          <p:cNvSpPr txBox="1">
            <a:spLocks/>
          </p:cNvSpPr>
          <p:nvPr/>
        </p:nvSpPr>
        <p:spPr>
          <a:xfrm>
            <a:off x="9448800" y="6553200"/>
            <a:ext cx="2743200" cy="280988"/>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solidFill>
                  <a:schemeClr val="bg1"/>
                </a:solidFill>
              </a:rPr>
              <a:pPr/>
              <a:t>29</a:t>
            </a:fld>
            <a:endParaRPr lang="en-US" sz="1050">
              <a:solidFill>
                <a:schemeClr val="bg1"/>
              </a:solidFill>
            </a:endParaRPr>
          </a:p>
        </p:txBody>
      </p:sp>
    </p:spTree>
    <p:extLst>
      <p:ext uri="{BB962C8B-B14F-4D97-AF65-F5344CB8AC3E}">
        <p14:creationId xmlns:p14="http://schemas.microsoft.com/office/powerpoint/2010/main" val="260064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84195" y="701675"/>
            <a:ext cx="2676525" cy="5504446"/>
          </a:xfrm>
          <a:prstGeom prst="rect">
            <a:avLst/>
          </a:prstGeom>
        </p:spPr>
        <p:txBody>
          <a:bodyPr anchor="ctr">
            <a:normAutofit/>
          </a:bodyPr>
          <a:lstStyle/>
          <a:p>
            <a:r>
              <a:rPr lang="en-US" sz="4900" dirty="0">
                <a:solidFill>
                  <a:schemeClr val="bg1"/>
                </a:solidFill>
                <a:latin typeface="Arial" panose="020B0604020202020204" pitchFamily="34" charset="0"/>
                <a:cs typeface="Arial" panose="020B0604020202020204" pitchFamily="34" charset="0"/>
              </a:rPr>
              <a:t>Design Camp Trainers</a:t>
            </a:r>
          </a:p>
        </p:txBody>
      </p:sp>
      <p:sp>
        <p:nvSpPr>
          <p:cNvPr id="3" name="Picture Placeholder 2">
            <a:extLst>
              <a:ext uri="{FF2B5EF4-FFF2-40B4-BE49-F238E27FC236}">
                <a16:creationId xmlns:a16="http://schemas.microsoft.com/office/drawing/2014/main" id="{36A83434-21A6-43F1-B8B7-A84717541D78}"/>
              </a:ext>
              <a:ext uri="{C183D7F6-B498-43B3-948B-1728B52AA6E4}">
                <adec:decorative xmlns:adec="http://schemas.microsoft.com/office/drawing/2017/decorative" val="1"/>
              </a:ext>
            </a:extLst>
          </p:cNvPr>
          <p:cNvSpPr>
            <a:spLocks noGrp="1"/>
          </p:cNvSpPr>
          <p:nvPr>
            <p:ph type="pic" sz="quarter" idx="11"/>
          </p:nvPr>
        </p:nvSpPr>
        <p:spPr/>
      </p:sp>
      <p:sp>
        <p:nvSpPr>
          <p:cNvPr id="26" name="Text Placeholder 25">
            <a:extLst>
              <a:ext uri="{FF2B5EF4-FFF2-40B4-BE49-F238E27FC236}">
                <a16:creationId xmlns:a16="http://schemas.microsoft.com/office/drawing/2014/main" id="{D877EAC0-B8E7-4556-A7D0-EA63D76A6BE4}"/>
              </a:ext>
            </a:extLst>
          </p:cNvPr>
          <p:cNvSpPr>
            <a:spLocks noGrp="1"/>
          </p:cNvSpPr>
          <p:nvPr>
            <p:ph type="body" sz="quarter" idx="14"/>
          </p:nvPr>
        </p:nvSpPr>
        <p:spPr/>
        <p:txBody>
          <a:bodyPr/>
          <a:lstStyle/>
          <a:p>
            <a:endParaRPr lang="en-US"/>
          </a:p>
        </p:txBody>
      </p:sp>
      <p:sp>
        <p:nvSpPr>
          <p:cNvPr id="4" name="Picture Placeholder 3">
            <a:extLst>
              <a:ext uri="{FF2B5EF4-FFF2-40B4-BE49-F238E27FC236}">
                <a16:creationId xmlns:a16="http://schemas.microsoft.com/office/drawing/2014/main" id="{2206D266-D3BC-426D-A7CC-926721A6EA46}"/>
              </a:ext>
              <a:ext uri="{C183D7F6-B498-43B3-948B-1728B52AA6E4}">
                <adec:decorative xmlns:adec="http://schemas.microsoft.com/office/drawing/2017/decorative" val="1"/>
              </a:ext>
            </a:extLst>
          </p:cNvPr>
          <p:cNvSpPr>
            <a:spLocks noGrp="1"/>
          </p:cNvSpPr>
          <p:nvPr>
            <p:ph type="pic" sz="quarter" idx="12"/>
          </p:nvPr>
        </p:nvSpPr>
        <p:spPr/>
      </p:sp>
      <p:sp>
        <p:nvSpPr>
          <p:cNvPr id="28" name="Text Placeholder 27">
            <a:extLst>
              <a:ext uri="{FF2B5EF4-FFF2-40B4-BE49-F238E27FC236}">
                <a16:creationId xmlns:a16="http://schemas.microsoft.com/office/drawing/2014/main" id="{6C253E4E-B662-4A1D-9AE7-98DAF6C21095}"/>
              </a:ext>
            </a:extLst>
          </p:cNvPr>
          <p:cNvSpPr>
            <a:spLocks noGrp="1"/>
          </p:cNvSpPr>
          <p:nvPr>
            <p:ph type="body" sz="quarter" idx="15"/>
          </p:nvPr>
        </p:nvSpPr>
        <p:spPr/>
        <p:txBody>
          <a:bodyPr/>
          <a:lstStyle/>
          <a:p>
            <a:endParaRPr lang="en-US"/>
          </a:p>
        </p:txBody>
      </p:sp>
      <p:sp>
        <p:nvSpPr>
          <p:cNvPr id="18" name="Picture Placeholder 17">
            <a:extLst>
              <a:ext uri="{FF2B5EF4-FFF2-40B4-BE49-F238E27FC236}">
                <a16:creationId xmlns:a16="http://schemas.microsoft.com/office/drawing/2014/main" id="{F9D97A34-917E-4C90-922E-BE719A125399}"/>
              </a:ext>
              <a:ext uri="{C183D7F6-B498-43B3-948B-1728B52AA6E4}">
                <adec:decorative xmlns:adec="http://schemas.microsoft.com/office/drawing/2017/decorative" val="1"/>
              </a:ext>
            </a:extLst>
          </p:cNvPr>
          <p:cNvSpPr>
            <a:spLocks noGrp="1"/>
          </p:cNvSpPr>
          <p:nvPr>
            <p:ph type="pic" sz="quarter" idx="13"/>
          </p:nvPr>
        </p:nvSpPr>
        <p:spPr/>
      </p:sp>
      <p:sp>
        <p:nvSpPr>
          <p:cNvPr id="29" name="Text Placeholder 28">
            <a:extLst>
              <a:ext uri="{FF2B5EF4-FFF2-40B4-BE49-F238E27FC236}">
                <a16:creationId xmlns:a16="http://schemas.microsoft.com/office/drawing/2014/main" id="{C6A33386-D127-49A1-B6EB-5C721768579C}"/>
              </a:ext>
            </a:extLst>
          </p:cNvPr>
          <p:cNvSpPr>
            <a:spLocks noGrp="1"/>
          </p:cNvSpPr>
          <p:nvPr>
            <p:ph type="body" sz="quarter" idx="16"/>
          </p:nvPr>
        </p:nvSpPr>
        <p:spPr/>
        <p:txBody>
          <a:bodyPr/>
          <a:lstStyle/>
          <a:p>
            <a:endParaRPr lang="en-US"/>
          </a:p>
        </p:txBody>
      </p:sp>
      <p:sp>
        <p:nvSpPr>
          <p:cNvPr id="6" name="Footer Placeholder 1">
            <a:extLst>
              <a:ext uri="{FF2B5EF4-FFF2-40B4-BE49-F238E27FC236}">
                <a16:creationId xmlns:a16="http://schemas.microsoft.com/office/drawing/2014/main" id="{B5C4767A-FD36-4255-BB4D-4624785B5B3C}"/>
              </a:ext>
            </a:extLst>
          </p:cNvPr>
          <p:cNvSpPr>
            <a:spLocks noGrp="1"/>
          </p:cNvSpPr>
          <p:nvPr>
            <p:ph type="ftr" sz="quarter" idx="3"/>
          </p:nvPr>
        </p:nvSpPr>
        <p:spPr/>
        <p:txBody>
          <a:bodyPr anchor="b"/>
          <a:lstStyle/>
          <a:p>
            <a:pPr algn="l"/>
            <a:r>
              <a:rPr lang="en-US" sz="1050">
                <a:solidFill>
                  <a:schemeClr val="bg1"/>
                </a:solidFill>
              </a:rPr>
              <a:t>Orientation</a:t>
            </a:r>
          </a:p>
        </p:txBody>
      </p:sp>
      <p:sp>
        <p:nvSpPr>
          <p:cNvPr id="7" name="Slide Number Placeholder 2">
            <a:extLst>
              <a:ext uri="{FF2B5EF4-FFF2-40B4-BE49-F238E27FC236}">
                <a16:creationId xmlns:a16="http://schemas.microsoft.com/office/drawing/2014/main" id="{6DE109D8-DC8F-4F97-BD52-00B283CFB75D}"/>
              </a:ext>
            </a:extLst>
          </p:cNvPr>
          <p:cNvSpPr>
            <a:spLocks noGrp="1"/>
          </p:cNvSpPr>
          <p:nvPr>
            <p:ph type="sldNum" sz="quarter" idx="4"/>
          </p:nvPr>
        </p:nvSpPr>
        <p:spPr/>
        <p:txBody>
          <a:bodyPr anchor="b"/>
          <a:lstStyle/>
          <a:p>
            <a:fld id="{46BF826B-1E70-4759-AAB5-894E58C379C3}" type="slidenum">
              <a:rPr lang="en-US" sz="1050" smtClean="0"/>
              <a:pPr/>
              <a:t>3</a:t>
            </a:fld>
            <a:endParaRPr lang="en-US" sz="1050"/>
          </a:p>
        </p:txBody>
      </p:sp>
    </p:spTree>
    <p:extLst>
      <p:ext uri="{BB962C8B-B14F-4D97-AF65-F5344CB8AC3E}">
        <p14:creationId xmlns:p14="http://schemas.microsoft.com/office/powerpoint/2010/main" val="369535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1850" y="3722914"/>
            <a:ext cx="10515600" cy="822936"/>
          </a:xfrm>
          <a:prstGeom prst="rect">
            <a:avLst/>
          </a:prstGeom>
        </p:spPr>
        <p:txBody>
          <a:bodyPr/>
          <a:lstStyle/>
          <a:p>
            <a:r>
              <a:rPr lang="en-US" dirty="0">
                <a:latin typeface="Lato Semibold"/>
              </a:rPr>
              <a:t>IET Toolkit Tour</a:t>
            </a:r>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17" y="-22861"/>
            <a:ext cx="12189583" cy="2718835"/>
          </a:xfrm>
          <a:prstGeom prst="rect">
            <a:avLst/>
          </a:prstGeom>
        </p:spPr>
      </p:pic>
      <p:sp>
        <p:nvSpPr>
          <p:cNvPr id="3" name="Content Placeholder 2"/>
          <p:cNvSpPr>
            <a:spLocks noGrp="1"/>
          </p:cNvSpPr>
          <p:nvPr>
            <p:ph type="body" idx="4294967295"/>
          </p:nvPr>
        </p:nvSpPr>
        <p:spPr>
          <a:xfrm>
            <a:off x="831850" y="4559039"/>
            <a:ext cx="10831614" cy="2275762"/>
          </a:xfrm>
          <a:prstGeom prst="rect">
            <a:avLst/>
          </a:prstGeom>
        </p:spPr>
        <p:txBody>
          <a:bodyPr vert="horz" lIns="91440" tIns="45720" rIns="91440" bIns="45720" rtlCol="0" anchor="t">
            <a:normAutofit/>
          </a:bodyPr>
          <a:lstStyle/>
          <a:p>
            <a:r>
              <a:rPr lang="en-US">
                <a:latin typeface="Verdana"/>
                <a:ea typeface="Verdana"/>
                <a:cs typeface="Verdana"/>
              </a:rPr>
              <a:t>Organization</a:t>
            </a:r>
            <a:endParaRPr lang="en-US"/>
          </a:p>
          <a:p>
            <a:r>
              <a:rPr lang="en-US">
                <a:latin typeface="Verdana"/>
                <a:ea typeface="Verdana"/>
                <a:cs typeface="Verdana"/>
              </a:rPr>
              <a:t>Self-Assessment</a:t>
            </a:r>
          </a:p>
          <a:p>
            <a:r>
              <a:rPr lang="en-US">
                <a:latin typeface="Verdana"/>
                <a:ea typeface="Verdana"/>
                <a:cs typeface="Verdana"/>
              </a:rPr>
              <a:t>Desk Aids and Tools</a:t>
            </a:r>
            <a:endParaRPr lang="en-US">
              <a:latin typeface="Verdana" panose="020B0604030504040204" pitchFamily="34" charset="0"/>
              <a:ea typeface="Verdana" panose="020B0604030504040204" pitchFamily="34" charset="0"/>
              <a:cs typeface="Verdana"/>
            </a:endParaRPr>
          </a:p>
        </p:txBody>
      </p:sp>
      <p:sp>
        <p:nvSpPr>
          <p:cNvPr id="7" name="Footer Placeholder 1">
            <a:extLst>
              <a:ext uri="{FF2B5EF4-FFF2-40B4-BE49-F238E27FC236}">
                <a16:creationId xmlns:a16="http://schemas.microsoft.com/office/drawing/2014/main" id="{CDEEF914-58E6-47E3-BFD2-E21185CFE163}"/>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Orientation</a:t>
            </a:r>
            <a:endParaRPr lang="en-US" sz="1050" dirty="0"/>
          </a:p>
        </p:txBody>
      </p:sp>
      <p:sp>
        <p:nvSpPr>
          <p:cNvPr id="9" name="Slide Number Placeholder 2">
            <a:extLst>
              <a:ext uri="{FF2B5EF4-FFF2-40B4-BE49-F238E27FC236}">
                <a16:creationId xmlns:a16="http://schemas.microsoft.com/office/drawing/2014/main" id="{E3909D85-A91A-426B-88BA-7BB00671BDEC}"/>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30</a:t>
            </a:fld>
            <a:endParaRPr lang="en-US" sz="1050"/>
          </a:p>
        </p:txBody>
      </p:sp>
    </p:spTree>
    <p:extLst>
      <p:ext uri="{BB962C8B-B14F-4D97-AF65-F5344CB8AC3E}">
        <p14:creationId xmlns:p14="http://schemas.microsoft.com/office/powerpoint/2010/main" val="3444521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E2B2D-FB43-42F5-92AE-41EF53DEFE11}"/>
              </a:ext>
            </a:extLst>
          </p:cNvPr>
          <p:cNvSpPr>
            <a:spLocks noGrp="1"/>
          </p:cNvSpPr>
          <p:nvPr>
            <p:ph type="title" idx="4294967295"/>
          </p:nvPr>
        </p:nvSpPr>
        <p:spPr>
          <a:xfrm>
            <a:off x="233681" y="536903"/>
            <a:ext cx="2570480" cy="1142999"/>
          </a:xfrm>
          <a:prstGeom prst="rect">
            <a:avLst/>
          </a:prstGeom>
        </p:spPr>
        <p:txBody>
          <a:bodyPr/>
          <a:lstStyle/>
          <a:p>
            <a:r>
              <a:rPr lang="en-US" sz="2800" dirty="0">
                <a:solidFill>
                  <a:schemeClr val="bg1"/>
                </a:solidFill>
              </a:rPr>
              <a:t>Tour of the IET Toolkit</a:t>
            </a:r>
          </a:p>
        </p:txBody>
      </p:sp>
      <p:sp>
        <p:nvSpPr>
          <p:cNvPr id="5" name="Text Placeholder 4">
            <a:extLst>
              <a:ext uri="{FF2B5EF4-FFF2-40B4-BE49-F238E27FC236}">
                <a16:creationId xmlns:a16="http://schemas.microsoft.com/office/drawing/2014/main" id="{7E45051F-27ED-499B-A131-39BE2F756724}"/>
              </a:ext>
            </a:extLst>
          </p:cNvPr>
          <p:cNvSpPr>
            <a:spLocks noGrp="1"/>
          </p:cNvSpPr>
          <p:nvPr>
            <p:ph type="body" sz="quarter" idx="10"/>
          </p:nvPr>
        </p:nvSpPr>
        <p:spPr>
          <a:xfrm>
            <a:off x="233682" y="1644342"/>
            <a:ext cx="2610802" cy="1980550"/>
          </a:xfrm>
        </p:spPr>
        <p:txBody>
          <a:bodyPr/>
          <a:lstStyle/>
          <a:p>
            <a:r>
              <a:rPr lang="en-US" sz="2000" dirty="0">
                <a:latin typeface="Arial"/>
                <a:cs typeface="Arial"/>
              </a:rPr>
              <a:t>Organization</a:t>
            </a:r>
          </a:p>
        </p:txBody>
      </p:sp>
      <p:pic>
        <p:nvPicPr>
          <p:cNvPr id="51" name="Picture 50" descr="Screenshot of the Introduction section of the I E T Toolkit.">
            <a:extLst>
              <a:ext uri="{FF2B5EF4-FFF2-40B4-BE49-F238E27FC236}">
                <a16:creationId xmlns:a16="http://schemas.microsoft.com/office/drawing/2014/main" id="{20BF70C5-6D5C-4057-A78F-0BD44FAA86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2413" y="536903"/>
            <a:ext cx="8367831" cy="58980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Footer Placeholder 1">
            <a:extLst>
              <a:ext uri="{FF2B5EF4-FFF2-40B4-BE49-F238E27FC236}">
                <a16:creationId xmlns:a16="http://schemas.microsoft.com/office/drawing/2014/main" id="{50921FBB-0C94-42D6-82BA-F1392A18A600}"/>
              </a:ext>
            </a:extLst>
          </p:cNvPr>
          <p:cNvSpPr>
            <a:spLocks noGrp="1"/>
          </p:cNvSpPr>
          <p:nvPr>
            <p:ph type="ftr" sz="quarter" idx="3"/>
          </p:nvPr>
        </p:nvSpPr>
        <p:spPr>
          <a:prstGeom prst="rect">
            <a:avLst/>
          </a:prstGeom>
        </p:spPr>
        <p:txBody>
          <a:bodyPr anchor="b"/>
          <a:lstStyle/>
          <a:p>
            <a:pPr algn="l"/>
            <a:r>
              <a:rPr lang="en-US" sz="1050">
                <a:solidFill>
                  <a:schemeClr val="bg1"/>
                </a:solidFill>
              </a:rPr>
              <a:t>Orientation</a:t>
            </a:r>
          </a:p>
        </p:txBody>
      </p:sp>
      <p:sp>
        <p:nvSpPr>
          <p:cNvPr id="7" name="Slide Number Placeholder 2">
            <a:extLst>
              <a:ext uri="{FF2B5EF4-FFF2-40B4-BE49-F238E27FC236}">
                <a16:creationId xmlns:a16="http://schemas.microsoft.com/office/drawing/2014/main" id="{284FE39A-5562-4BFD-97A7-391BCB44F3A9}"/>
              </a:ext>
            </a:extLst>
          </p:cNvPr>
          <p:cNvSpPr>
            <a:spLocks noGrp="1"/>
          </p:cNvSpPr>
          <p:nvPr>
            <p:ph type="sldNum" sz="quarter" idx="4"/>
          </p:nvPr>
        </p:nvSpPr>
        <p:spPr>
          <a:prstGeom prst="rect">
            <a:avLst/>
          </a:prstGeom>
        </p:spPr>
        <p:txBody>
          <a:bodyPr anchor="b"/>
          <a:lstStyle/>
          <a:p>
            <a:pPr algn="r"/>
            <a:fld id="{46BF826B-1E70-4759-AAB5-894E58C379C3}" type="slidenum">
              <a:rPr lang="en-US" sz="1050" smtClean="0"/>
              <a:pPr algn="r"/>
              <a:t>31</a:t>
            </a:fld>
            <a:endParaRPr lang="en-US" sz="1050"/>
          </a:p>
        </p:txBody>
      </p:sp>
    </p:spTree>
    <p:extLst>
      <p:ext uri="{BB962C8B-B14F-4D97-AF65-F5344CB8AC3E}">
        <p14:creationId xmlns:p14="http://schemas.microsoft.com/office/powerpoint/2010/main" val="2361983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7C81543-7EA8-450A-A299-9D357A986F6E}"/>
              </a:ext>
            </a:extLst>
          </p:cNvPr>
          <p:cNvSpPr>
            <a:spLocks noGrp="1"/>
          </p:cNvSpPr>
          <p:nvPr>
            <p:ph type="title" idx="4294967295"/>
          </p:nvPr>
        </p:nvSpPr>
        <p:spPr>
          <a:xfrm>
            <a:off x="255385" y="504825"/>
            <a:ext cx="2600325" cy="1066800"/>
          </a:xfrm>
          <a:prstGeom prst="rect">
            <a:avLst/>
          </a:prstGeom>
        </p:spPr>
        <p:txBody>
          <a:bodyPr/>
          <a:lstStyle/>
          <a:p>
            <a:r>
              <a:rPr lang="en-US" sz="2800" dirty="0">
                <a:solidFill>
                  <a:schemeClr val="bg1"/>
                </a:solidFill>
              </a:rPr>
              <a:t>Tour of the IET Toolkit - 2</a:t>
            </a:r>
          </a:p>
        </p:txBody>
      </p:sp>
      <p:sp>
        <p:nvSpPr>
          <p:cNvPr id="9" name="Text Placeholder 8">
            <a:extLst>
              <a:ext uri="{FF2B5EF4-FFF2-40B4-BE49-F238E27FC236}">
                <a16:creationId xmlns:a16="http://schemas.microsoft.com/office/drawing/2014/main" id="{1CD42B75-25AE-4442-A7A1-3BE45E56BA53}"/>
              </a:ext>
            </a:extLst>
          </p:cNvPr>
          <p:cNvSpPr>
            <a:spLocks noGrp="1"/>
          </p:cNvSpPr>
          <p:nvPr>
            <p:ph type="body" sz="quarter" idx="10"/>
          </p:nvPr>
        </p:nvSpPr>
        <p:spPr>
          <a:xfrm>
            <a:off x="255386" y="1571625"/>
            <a:ext cx="2563698" cy="4838988"/>
          </a:xfrm>
        </p:spPr>
        <p:txBody>
          <a:bodyPr/>
          <a:lstStyle/>
          <a:p>
            <a:r>
              <a:rPr lang="en-US" sz="2000" dirty="0">
                <a:latin typeface="Arial"/>
                <a:cs typeface="Arial"/>
              </a:rPr>
              <a:t>Self-Assessment</a:t>
            </a:r>
          </a:p>
          <a:p>
            <a:pPr>
              <a:lnSpc>
                <a:spcPts val="1900"/>
              </a:lnSpc>
              <a:spcAft>
                <a:spcPts val="800"/>
              </a:spcAft>
            </a:pPr>
            <a:r>
              <a:rPr lang="en-US" sz="2000" dirty="0"/>
              <a:t>An opportunity for you to:</a:t>
            </a:r>
          </a:p>
          <a:p>
            <a:pPr marL="182880" indent="-182880">
              <a:lnSpc>
                <a:spcPct val="100000"/>
              </a:lnSpc>
              <a:spcBef>
                <a:spcPts val="600"/>
              </a:spcBef>
              <a:spcAft>
                <a:spcPts val="600"/>
              </a:spcAft>
              <a:buClr>
                <a:schemeClr val="bg1"/>
              </a:buClr>
              <a:buFont typeface="Wingdings" panose="05000000000000000000" pitchFamily="2" charset="2"/>
              <a:buChar char="§"/>
            </a:pPr>
            <a:r>
              <a:rPr lang="en-US" sz="1600" dirty="0"/>
              <a:t>Reflect on where you may need to focus</a:t>
            </a:r>
          </a:p>
          <a:p>
            <a:pPr marL="182880" indent="-182880">
              <a:lnSpc>
                <a:spcPct val="100000"/>
              </a:lnSpc>
              <a:spcBef>
                <a:spcPts val="600"/>
              </a:spcBef>
              <a:spcAft>
                <a:spcPts val="600"/>
              </a:spcAft>
              <a:buClr>
                <a:schemeClr val="bg1"/>
              </a:buClr>
              <a:buFont typeface="Wingdings" panose="05000000000000000000" pitchFamily="2" charset="2"/>
              <a:buChar char="§"/>
            </a:pPr>
            <a:r>
              <a:rPr lang="en-US" sz="1600" dirty="0"/>
              <a:t>Reflect on your IET program development, implementation, sustainability, and experience</a:t>
            </a:r>
          </a:p>
          <a:p>
            <a:pPr marL="182880" indent="-182880">
              <a:lnSpc>
                <a:spcPct val="100000"/>
              </a:lnSpc>
              <a:spcBef>
                <a:spcPts val="600"/>
              </a:spcBef>
              <a:spcAft>
                <a:spcPts val="600"/>
              </a:spcAft>
              <a:buClr>
                <a:schemeClr val="bg1"/>
              </a:buClr>
              <a:buFont typeface="Wingdings" panose="05000000000000000000" pitchFamily="2" charset="2"/>
              <a:buChar char="§"/>
            </a:pPr>
            <a:r>
              <a:rPr lang="en-US" sz="1600" dirty="0"/>
              <a:t>Identify strengths and opportunities for growth</a:t>
            </a:r>
          </a:p>
          <a:p>
            <a:pPr marL="182880" indent="-182880">
              <a:lnSpc>
                <a:spcPct val="100000"/>
              </a:lnSpc>
              <a:spcBef>
                <a:spcPts val="600"/>
              </a:spcBef>
              <a:spcAft>
                <a:spcPts val="600"/>
              </a:spcAft>
              <a:buClr>
                <a:schemeClr val="bg1"/>
              </a:buClr>
              <a:buFont typeface="Wingdings" panose="05000000000000000000" pitchFamily="2" charset="2"/>
              <a:buChar char="§"/>
            </a:pPr>
            <a:r>
              <a:rPr lang="en-US" sz="1600" dirty="0"/>
              <a:t>Generate thoughts on what you want to learn or challenges you have had</a:t>
            </a:r>
          </a:p>
        </p:txBody>
      </p:sp>
      <p:pic>
        <p:nvPicPr>
          <p:cNvPr id="3" name="Picture 4" descr="Screenshot of the Self-Assessment section of the I E T Toolkit.">
            <a:extLst>
              <a:ext uri="{FF2B5EF4-FFF2-40B4-BE49-F238E27FC236}">
                <a16:creationId xmlns:a16="http://schemas.microsoft.com/office/drawing/2014/main" id="{E51B7C9B-D5B2-4CDA-93F2-FDD517A0116F}"/>
              </a:ext>
            </a:extLst>
          </p:cNvPr>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a:stretch/>
        </p:blipFill>
        <p:spPr>
          <a:xfrm>
            <a:off x="3493657" y="476538"/>
            <a:ext cx="8367712" cy="593407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Footer Placeholder 1">
            <a:extLst>
              <a:ext uri="{FF2B5EF4-FFF2-40B4-BE49-F238E27FC236}">
                <a16:creationId xmlns:a16="http://schemas.microsoft.com/office/drawing/2014/main" id="{E813A6D9-BEB3-415F-B218-0DB8BBE12A06}"/>
              </a:ext>
            </a:extLst>
          </p:cNvPr>
          <p:cNvSpPr>
            <a:spLocks noGrp="1"/>
          </p:cNvSpPr>
          <p:nvPr>
            <p:ph type="ftr" sz="quarter" idx="3"/>
          </p:nvPr>
        </p:nvSpPr>
        <p:spPr>
          <a:prstGeom prst="rect">
            <a:avLst/>
          </a:prstGeom>
        </p:spPr>
        <p:txBody>
          <a:bodyPr anchor="b"/>
          <a:lstStyle/>
          <a:p>
            <a:pPr algn="l"/>
            <a:r>
              <a:rPr lang="en-US" sz="1050">
                <a:solidFill>
                  <a:schemeClr val="bg1"/>
                </a:solidFill>
              </a:rPr>
              <a:t>Orientation</a:t>
            </a:r>
          </a:p>
        </p:txBody>
      </p:sp>
      <p:sp>
        <p:nvSpPr>
          <p:cNvPr id="7" name="Slide Number Placeholder 2">
            <a:extLst>
              <a:ext uri="{FF2B5EF4-FFF2-40B4-BE49-F238E27FC236}">
                <a16:creationId xmlns:a16="http://schemas.microsoft.com/office/drawing/2014/main" id="{F2DC7209-7497-4A2F-9FBD-9E2DEEEE08DF}"/>
              </a:ext>
            </a:extLst>
          </p:cNvPr>
          <p:cNvSpPr>
            <a:spLocks noGrp="1"/>
          </p:cNvSpPr>
          <p:nvPr>
            <p:ph type="sldNum" sz="quarter" idx="4"/>
          </p:nvPr>
        </p:nvSpPr>
        <p:spPr>
          <a:prstGeom prst="rect">
            <a:avLst/>
          </a:prstGeom>
        </p:spPr>
        <p:txBody>
          <a:bodyPr anchor="b"/>
          <a:lstStyle/>
          <a:p>
            <a:pPr algn="r"/>
            <a:fld id="{46BF826B-1E70-4759-AAB5-894E58C379C3}" type="slidenum">
              <a:rPr lang="en-US" sz="1050" smtClean="0"/>
              <a:pPr algn="r"/>
              <a:t>32</a:t>
            </a:fld>
            <a:endParaRPr lang="en-US" sz="1050"/>
          </a:p>
        </p:txBody>
      </p:sp>
    </p:spTree>
    <p:extLst>
      <p:ext uri="{BB962C8B-B14F-4D97-AF65-F5344CB8AC3E}">
        <p14:creationId xmlns:p14="http://schemas.microsoft.com/office/powerpoint/2010/main" val="2054479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73F2F0-F1BA-459F-89A7-769AA5C7D099}"/>
              </a:ext>
            </a:extLst>
          </p:cNvPr>
          <p:cNvSpPr>
            <a:spLocks noGrp="1"/>
          </p:cNvSpPr>
          <p:nvPr>
            <p:ph type="title" idx="4294967295"/>
          </p:nvPr>
        </p:nvSpPr>
        <p:spPr>
          <a:xfrm>
            <a:off x="271393" y="504836"/>
            <a:ext cx="2613730" cy="1325563"/>
          </a:xfrm>
          <a:prstGeom prst="rect">
            <a:avLst/>
          </a:prstGeom>
        </p:spPr>
        <p:txBody>
          <a:bodyPr/>
          <a:lstStyle/>
          <a:p>
            <a:r>
              <a:rPr lang="en-US" sz="2800" dirty="0">
                <a:solidFill>
                  <a:schemeClr val="bg1"/>
                </a:solidFill>
              </a:rPr>
              <a:t>Tour of the IET Toolkit - 3</a:t>
            </a:r>
          </a:p>
        </p:txBody>
      </p:sp>
      <p:sp>
        <p:nvSpPr>
          <p:cNvPr id="4" name="Text Placeholder 3">
            <a:extLst>
              <a:ext uri="{FF2B5EF4-FFF2-40B4-BE49-F238E27FC236}">
                <a16:creationId xmlns:a16="http://schemas.microsoft.com/office/drawing/2014/main" id="{396AF1D9-0D9B-4868-A2F9-D3B2CD30B978}"/>
              </a:ext>
            </a:extLst>
          </p:cNvPr>
          <p:cNvSpPr>
            <a:spLocks noGrp="1"/>
          </p:cNvSpPr>
          <p:nvPr>
            <p:ph type="body" sz="quarter" idx="10"/>
          </p:nvPr>
        </p:nvSpPr>
        <p:spPr>
          <a:xfrm>
            <a:off x="330200" y="1830399"/>
            <a:ext cx="2554923" cy="2288252"/>
          </a:xfrm>
        </p:spPr>
        <p:txBody>
          <a:bodyPr/>
          <a:lstStyle/>
          <a:p>
            <a:r>
              <a:rPr lang="en-US" sz="2000" dirty="0"/>
              <a:t>Desk Aids and Tools</a:t>
            </a:r>
          </a:p>
        </p:txBody>
      </p:sp>
      <p:pic>
        <p:nvPicPr>
          <p:cNvPr id="9" name="Picture 8" descr="Screenshot of I E T area of the toolkit link to the I E T Assess Tool, which is circled. ">
            <a:extLst>
              <a:ext uri="{FF2B5EF4-FFF2-40B4-BE49-F238E27FC236}">
                <a16:creationId xmlns:a16="http://schemas.microsoft.com/office/drawing/2014/main" id="{ABDC5D38-FC5B-4566-9986-44F34DBD31E8}"/>
              </a:ext>
            </a:extLst>
          </p:cNvPr>
          <p:cNvPicPr>
            <a:picLocks noChangeAspect="1"/>
          </p:cNvPicPr>
          <p:nvPr/>
        </p:nvPicPr>
        <p:blipFill>
          <a:blip r:embed="rId2"/>
          <a:stretch>
            <a:fillRect/>
          </a:stretch>
        </p:blipFill>
        <p:spPr>
          <a:xfrm>
            <a:off x="3367178" y="609665"/>
            <a:ext cx="8553429" cy="6084335"/>
          </a:xfrm>
          <a:prstGeom prst="rect">
            <a:avLst/>
          </a:prstGeom>
        </p:spPr>
      </p:pic>
      <p:sp>
        <p:nvSpPr>
          <p:cNvPr id="6" name="Footer Placeholder 1">
            <a:extLst>
              <a:ext uri="{FF2B5EF4-FFF2-40B4-BE49-F238E27FC236}">
                <a16:creationId xmlns:a16="http://schemas.microsoft.com/office/drawing/2014/main" id="{50921FBB-0C94-42D6-82BA-F1392A18A600}"/>
              </a:ext>
            </a:extLst>
          </p:cNvPr>
          <p:cNvSpPr>
            <a:spLocks noGrp="1"/>
          </p:cNvSpPr>
          <p:nvPr>
            <p:ph type="ftr" sz="quarter" idx="3"/>
          </p:nvPr>
        </p:nvSpPr>
        <p:spPr>
          <a:prstGeom prst="rect">
            <a:avLst/>
          </a:prstGeom>
        </p:spPr>
        <p:txBody>
          <a:bodyPr anchor="b"/>
          <a:lstStyle/>
          <a:p>
            <a:pPr algn="l"/>
            <a:r>
              <a:rPr lang="en-US" sz="1050">
                <a:solidFill>
                  <a:schemeClr val="bg1"/>
                </a:solidFill>
              </a:rPr>
              <a:t>Orientation</a:t>
            </a:r>
          </a:p>
        </p:txBody>
      </p:sp>
      <p:sp>
        <p:nvSpPr>
          <p:cNvPr id="7" name="Slide Number Placeholder 2">
            <a:extLst>
              <a:ext uri="{FF2B5EF4-FFF2-40B4-BE49-F238E27FC236}">
                <a16:creationId xmlns:a16="http://schemas.microsoft.com/office/drawing/2014/main" id="{284FE39A-5562-4BFD-97A7-391BCB44F3A9}"/>
              </a:ext>
            </a:extLst>
          </p:cNvPr>
          <p:cNvSpPr>
            <a:spLocks noGrp="1"/>
          </p:cNvSpPr>
          <p:nvPr>
            <p:ph type="sldNum" sz="quarter" idx="4"/>
          </p:nvPr>
        </p:nvSpPr>
        <p:spPr>
          <a:prstGeom prst="rect">
            <a:avLst/>
          </a:prstGeom>
        </p:spPr>
        <p:txBody>
          <a:bodyPr anchor="b"/>
          <a:lstStyle/>
          <a:p>
            <a:pPr algn="r"/>
            <a:fld id="{46BF826B-1E70-4759-AAB5-894E58C379C3}" type="slidenum">
              <a:rPr lang="en-US" sz="1050" smtClean="0"/>
              <a:pPr algn="r"/>
              <a:t>33</a:t>
            </a:fld>
            <a:endParaRPr lang="en-US" sz="1050"/>
          </a:p>
        </p:txBody>
      </p:sp>
    </p:spTree>
    <p:extLst>
      <p:ext uri="{BB962C8B-B14F-4D97-AF65-F5344CB8AC3E}">
        <p14:creationId xmlns:p14="http://schemas.microsoft.com/office/powerpoint/2010/main" val="265714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1850" y="3429000"/>
            <a:ext cx="10515600" cy="1116850"/>
          </a:xfrm>
          <a:prstGeom prst="rect">
            <a:avLst/>
          </a:prstGeom>
        </p:spPr>
        <p:txBody>
          <a:bodyPr/>
          <a:lstStyle/>
          <a:p>
            <a:r>
              <a:rPr lang="en-US" dirty="0">
                <a:latin typeface="Lato Semibold"/>
              </a:rPr>
              <a:t>Wrap-Up</a:t>
            </a:r>
          </a:p>
        </p:txBody>
      </p:sp>
      <p:sp>
        <p:nvSpPr>
          <p:cNvPr id="3" name="Content Placeholder 2"/>
          <p:cNvSpPr>
            <a:spLocks noGrp="1"/>
          </p:cNvSpPr>
          <p:nvPr>
            <p:ph type="body" idx="4294967295"/>
          </p:nvPr>
        </p:nvSpPr>
        <p:spPr>
          <a:xfrm>
            <a:off x="831850" y="4580983"/>
            <a:ext cx="10831614" cy="1500187"/>
          </a:xfrm>
          <a:prstGeom prst="rect">
            <a:avLst/>
          </a:prstGeom>
        </p:spPr>
        <p:txBody>
          <a:bodyPr vert="horz" lIns="91440" tIns="45720" rIns="91440" bIns="45720" rtlCol="0" anchor="t">
            <a:normAutofit/>
          </a:bodyPr>
          <a:lstStyle/>
          <a:p>
            <a:r>
              <a:rPr lang="en-US" sz="2200">
                <a:latin typeface="Verdana"/>
                <a:ea typeface="Verdana"/>
                <a:cs typeface="Verdana"/>
              </a:rPr>
              <a:t>Key Takeaways</a:t>
            </a:r>
            <a:endParaRPr lang="en-US" sz="2200">
              <a:latin typeface="Roboto Slab"/>
              <a:ea typeface="Verdana" panose="020B0604030504040204" pitchFamily="34" charset="0"/>
            </a:endParaRPr>
          </a:p>
          <a:p>
            <a:r>
              <a:rPr lang="en-US" sz="2200">
                <a:latin typeface="Verdana"/>
                <a:ea typeface="Verdana"/>
                <a:cs typeface="Verdana"/>
              </a:rPr>
              <a:t>Reflections/Questions</a:t>
            </a:r>
            <a:endParaRPr lang="en-US">
              <a:latin typeface="Verdana"/>
              <a:ea typeface="Verdana"/>
              <a:cs typeface="Verdana"/>
            </a:endParaRPr>
          </a:p>
          <a:p>
            <a:r>
              <a:rPr lang="en-US" sz="2200">
                <a:latin typeface="Verdana"/>
                <a:ea typeface="Verdana"/>
              </a:rPr>
              <a:t>Next Steps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0"/>
          <a:stretch/>
        </p:blipFill>
        <p:spPr>
          <a:xfrm>
            <a:off x="0" y="-22861"/>
            <a:ext cx="12206177" cy="2532145"/>
          </a:xfrm>
          <a:prstGeom prst="rect">
            <a:avLst/>
          </a:prstGeom>
        </p:spPr>
      </p:pic>
      <p:sp>
        <p:nvSpPr>
          <p:cNvPr id="9" name="Slide Number Placeholder 2">
            <a:extLst>
              <a:ext uri="{FF2B5EF4-FFF2-40B4-BE49-F238E27FC236}">
                <a16:creationId xmlns:a16="http://schemas.microsoft.com/office/drawing/2014/main" id="{BAA01C3D-0F0E-4B19-87A7-C66510A96F05}"/>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34</a:t>
            </a:fld>
            <a:endParaRPr lang="en-US" sz="1050"/>
          </a:p>
        </p:txBody>
      </p:sp>
    </p:spTree>
    <p:extLst>
      <p:ext uri="{BB962C8B-B14F-4D97-AF65-F5344CB8AC3E}">
        <p14:creationId xmlns:p14="http://schemas.microsoft.com/office/powerpoint/2010/main" val="675854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4855" y="229382"/>
            <a:ext cx="6297816" cy="1034184"/>
          </a:xfrm>
        </p:spPr>
        <p:txBody>
          <a:bodyPr>
            <a:normAutofit/>
          </a:bodyPr>
          <a:lstStyle/>
          <a:p>
            <a:r>
              <a:rPr lang="en-US" dirty="0">
                <a:latin typeface="Arial" panose="020B0604020202020204" pitchFamily="34" charset="0"/>
                <a:cs typeface="Arial" panose="020B0604020202020204" pitchFamily="34" charset="0"/>
              </a:rPr>
              <a:t>Key Takeaways</a:t>
            </a:r>
          </a:p>
        </p:txBody>
      </p:sp>
      <p:sp>
        <p:nvSpPr>
          <p:cNvPr id="3" name="Flowchart: Off-page Connector 2" descr="Four">
            <a:extLst>
              <a:ext uri="{FF2B5EF4-FFF2-40B4-BE49-F238E27FC236}">
                <a16:creationId xmlns:a16="http://schemas.microsoft.com/office/drawing/2014/main" id="{D649D6F6-FDF4-4CFC-8054-9177F0A2C2D7}"/>
              </a:ext>
              <a:ext uri="{C183D7F6-B498-43B3-948B-1728B52AA6E4}">
                <adec:decorative xmlns:adec="http://schemas.microsoft.com/office/drawing/2017/decorative" val="0"/>
              </a:ext>
            </a:extLst>
          </p:cNvPr>
          <p:cNvSpPr/>
          <p:nvPr/>
        </p:nvSpPr>
        <p:spPr>
          <a:xfrm>
            <a:off x="760163" y="6675"/>
            <a:ext cx="1118213" cy="1446550"/>
          </a:xfrm>
          <a:prstGeom prst="flowChartOffpageConnector">
            <a:avLst/>
          </a:prstGeom>
          <a:solidFill>
            <a:srgbClr val="315F9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800" dirty="0">
                <a:solidFill>
                  <a:schemeClr val="bg1"/>
                </a:solidFill>
                <a:latin typeface="Verdana Pro SemiBold"/>
              </a:rPr>
              <a:t>4</a:t>
            </a:r>
            <a:endParaRPr lang="en-US" sz="8800" dirty="0">
              <a:solidFill>
                <a:schemeClr val="bg1"/>
              </a:solidFill>
              <a:latin typeface="Verdana Pro SemiBold" panose="020B0704030504040204" pitchFamily="34" charset="0"/>
            </a:endParaRPr>
          </a:p>
        </p:txBody>
      </p:sp>
      <p:pic>
        <p:nvPicPr>
          <p:cNvPr id="9" name="Graphic 8">
            <a:extLst>
              <a:ext uri="{FF2B5EF4-FFF2-40B4-BE49-F238E27FC236}">
                <a16:creationId xmlns:a16="http://schemas.microsoft.com/office/drawing/2014/main" id="{988A814A-1245-4FFD-B432-C66FC4CDB41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32661" y="23199"/>
            <a:ext cx="1551346" cy="1551346"/>
          </a:xfrm>
          <a:prstGeom prst="rect">
            <a:avLst/>
          </a:prstGeom>
        </p:spPr>
      </p:pic>
      <p:pic>
        <p:nvPicPr>
          <p:cNvPr id="2" name="Picture 1">
            <a:extLst>
              <a:ext uri="{FF2B5EF4-FFF2-40B4-BE49-F238E27FC236}">
                <a16:creationId xmlns:a16="http://schemas.microsoft.com/office/drawing/2014/main" id="{1EFF5A6F-FEC3-47C8-AB2A-F696686F52A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10341" y="1901630"/>
            <a:ext cx="524301" cy="4346825"/>
          </a:xfrm>
          <a:prstGeom prst="rect">
            <a:avLst/>
          </a:prstGeom>
        </p:spPr>
      </p:pic>
      <p:sp>
        <p:nvSpPr>
          <p:cNvPr id="11" name="TextBox 10">
            <a:extLst>
              <a:ext uri="{FF2B5EF4-FFF2-40B4-BE49-F238E27FC236}">
                <a16:creationId xmlns:a16="http://schemas.microsoft.com/office/drawing/2014/main" id="{B6B5B0D4-73BB-4E95-9FCC-C48387060B9A}"/>
              </a:ext>
            </a:extLst>
          </p:cNvPr>
          <p:cNvSpPr txBox="1"/>
          <p:nvPr/>
        </p:nvSpPr>
        <p:spPr>
          <a:xfrm>
            <a:off x="1112323" y="1832700"/>
            <a:ext cx="10196491" cy="1323439"/>
          </a:xfrm>
          <a:prstGeom prst="rect">
            <a:avLst/>
          </a:prstGeom>
          <a:noFill/>
        </p:spPr>
        <p:txBody>
          <a:bodyPr wrap="square" lIns="91440" tIns="45720" rIns="91440" bIns="45720" rtlCol="0" anchor="t">
            <a:spAutoFit/>
          </a:bodyPr>
          <a:lstStyle/>
          <a:p>
            <a:pPr>
              <a:spcBef>
                <a:spcPts val="800"/>
              </a:spcBef>
              <a:spcAft>
                <a:spcPts val="900"/>
              </a:spcAft>
              <a:buClr>
                <a:srgbClr val="047C7C"/>
              </a:buClr>
            </a:pPr>
            <a:r>
              <a:rPr lang="en-US" sz="2000" dirty="0">
                <a:solidFill>
                  <a:schemeClr val="bg2">
                    <a:lumMod val="25000"/>
                  </a:schemeClr>
                </a:solidFill>
                <a:latin typeface="Verdana"/>
                <a:ea typeface="Verdana"/>
              </a:rPr>
              <a:t>IET is “a service approach that provides adult education and literacy activities concurrently and contextually with workforce preparation activities and workforce training for a specific occupation or occupational cluster for the purpose of educational and career advancement.“</a:t>
            </a:r>
          </a:p>
        </p:txBody>
      </p:sp>
      <p:sp>
        <p:nvSpPr>
          <p:cNvPr id="27" name="Content Placeholder 5">
            <a:extLst>
              <a:ext uri="{FF2B5EF4-FFF2-40B4-BE49-F238E27FC236}">
                <a16:creationId xmlns:a16="http://schemas.microsoft.com/office/drawing/2014/main" id="{7670C459-D9B7-4184-941A-15898EBF5B42}"/>
              </a:ext>
            </a:extLst>
          </p:cNvPr>
          <p:cNvSpPr txBox="1">
            <a:spLocks/>
          </p:cNvSpPr>
          <p:nvPr/>
        </p:nvSpPr>
        <p:spPr>
          <a:xfrm>
            <a:off x="772492" y="3375034"/>
            <a:ext cx="10605042" cy="7970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00000"/>
              </a:lnSpc>
              <a:spcBef>
                <a:spcPts val="800"/>
              </a:spcBef>
              <a:spcAft>
                <a:spcPts val="900"/>
              </a:spcAft>
              <a:buNone/>
            </a:pPr>
            <a:r>
              <a:rPr lang="en-US" sz="2000" dirty="0">
                <a:latin typeface="Verdana"/>
                <a:ea typeface="Verdana"/>
              </a:rPr>
              <a:t>Four iterative IET program design phases: 1) Research and Assess; 2) Design and Plan; 3) Develop and Implement; and 4) Evaluate and Improve.</a:t>
            </a:r>
            <a:endParaRPr lang="en-US" sz="2000" dirty="0">
              <a:latin typeface="Verdana" panose="020B0604030504040204" pitchFamily="34" charset="0"/>
              <a:ea typeface="Verdana" panose="020B0604030504040204" pitchFamily="34" charset="0"/>
            </a:endParaRPr>
          </a:p>
        </p:txBody>
      </p:sp>
      <p:sp>
        <p:nvSpPr>
          <p:cNvPr id="31" name="Content Placeholder 5">
            <a:extLst>
              <a:ext uri="{FF2B5EF4-FFF2-40B4-BE49-F238E27FC236}">
                <a16:creationId xmlns:a16="http://schemas.microsoft.com/office/drawing/2014/main" id="{CA3D1A38-4FB6-4CB9-950B-D0116204C97F}"/>
              </a:ext>
            </a:extLst>
          </p:cNvPr>
          <p:cNvSpPr txBox="1">
            <a:spLocks/>
          </p:cNvSpPr>
          <p:nvPr/>
        </p:nvSpPr>
        <p:spPr>
          <a:xfrm>
            <a:off x="772492" y="4370657"/>
            <a:ext cx="10605042" cy="10553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00000"/>
              </a:lnSpc>
              <a:spcBef>
                <a:spcPts val="800"/>
              </a:spcBef>
              <a:spcAft>
                <a:spcPts val="900"/>
              </a:spcAft>
              <a:buNone/>
            </a:pPr>
            <a:r>
              <a:rPr lang="en-US" sz="2000" dirty="0">
                <a:latin typeface="Verdana"/>
                <a:ea typeface="Verdana"/>
              </a:rPr>
              <a:t>The IET Design Camp provides foundational training and SME support over nine weeks; each training block consists of a Toolkit reading assignment, training session, team activity, and cohort discussion.</a:t>
            </a:r>
            <a:endParaRPr lang="en-US" sz="2000" dirty="0">
              <a:latin typeface="Verdana" panose="020B0604030504040204" pitchFamily="34" charset="0"/>
              <a:ea typeface="Verdana" panose="020B0604030504040204" pitchFamily="34" charset="0"/>
            </a:endParaRPr>
          </a:p>
        </p:txBody>
      </p:sp>
      <p:sp>
        <p:nvSpPr>
          <p:cNvPr id="37" name="Content Placeholder 5">
            <a:extLst>
              <a:ext uri="{FF2B5EF4-FFF2-40B4-BE49-F238E27FC236}">
                <a16:creationId xmlns:a16="http://schemas.microsoft.com/office/drawing/2014/main" id="{E143F6FA-55D9-4B22-96A5-F3EEEB747345}"/>
              </a:ext>
            </a:extLst>
          </p:cNvPr>
          <p:cNvSpPr txBox="1">
            <a:spLocks/>
          </p:cNvSpPr>
          <p:nvPr/>
        </p:nvSpPr>
        <p:spPr>
          <a:xfrm>
            <a:off x="793479" y="5632891"/>
            <a:ext cx="10605042" cy="7970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0">
              <a:lnSpc>
                <a:spcPct val="100000"/>
              </a:lnSpc>
              <a:spcBef>
                <a:spcPts val="800"/>
              </a:spcBef>
              <a:spcAft>
                <a:spcPts val="900"/>
              </a:spcAft>
              <a:buNone/>
            </a:pPr>
            <a:r>
              <a:rPr lang="en-US" sz="2000">
                <a:latin typeface="Verdana"/>
                <a:ea typeface="Verdana"/>
              </a:rPr>
              <a:t>The IET Toolkit will support your development of a customized IET program to address your community's learners' and businesses' needs.</a:t>
            </a:r>
            <a:endParaRPr lang="en-US" sz="2000">
              <a:latin typeface="Verdana" panose="020B0604030504040204" pitchFamily="34" charset="0"/>
              <a:ea typeface="Verdana" panose="020B0604030504040204" pitchFamily="34" charset="0"/>
            </a:endParaRPr>
          </a:p>
        </p:txBody>
      </p:sp>
      <p:sp>
        <p:nvSpPr>
          <p:cNvPr id="7" name="Footer Placeholder 1">
            <a:extLst>
              <a:ext uri="{FF2B5EF4-FFF2-40B4-BE49-F238E27FC236}">
                <a16:creationId xmlns:a16="http://schemas.microsoft.com/office/drawing/2014/main" id="{0866CE1E-87A6-4FDB-A7E5-B9D4D13501E4}"/>
              </a:ext>
            </a:extLst>
          </p:cNvPr>
          <p:cNvSpPr>
            <a:spLocks noGrp="1"/>
          </p:cNvSpPr>
          <p:nvPr>
            <p:ph type="ftr" sz="quarter" idx="4294967295"/>
          </p:nvPr>
        </p:nvSpPr>
        <p:spPr>
          <a:xfrm>
            <a:off x="0" y="6553200"/>
            <a:ext cx="4114800" cy="281601"/>
          </a:xfrm>
          <a:prstGeom prst="rect">
            <a:avLst/>
          </a:prstGeom>
        </p:spPr>
        <p:txBody>
          <a:bodyPr anchor="b"/>
          <a:lstStyle/>
          <a:p>
            <a:pPr algn="l"/>
            <a:r>
              <a:rPr lang="en-US" sz="1050"/>
              <a:t>Orientation</a:t>
            </a:r>
          </a:p>
        </p:txBody>
      </p:sp>
      <p:sp>
        <p:nvSpPr>
          <p:cNvPr id="8" name="Slide Number Placeholder 2">
            <a:extLst>
              <a:ext uri="{FF2B5EF4-FFF2-40B4-BE49-F238E27FC236}">
                <a16:creationId xmlns:a16="http://schemas.microsoft.com/office/drawing/2014/main" id="{C2676C27-0E7E-4270-99C6-D21A8857D196}"/>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35</a:t>
            </a:fld>
            <a:endParaRPr lang="en-US" sz="1050"/>
          </a:p>
        </p:txBody>
      </p:sp>
    </p:spTree>
    <p:extLst>
      <p:ext uri="{BB962C8B-B14F-4D97-AF65-F5344CB8AC3E}">
        <p14:creationId xmlns:p14="http://schemas.microsoft.com/office/powerpoint/2010/main" val="493564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DBF8204-BC69-48F5-9CE6-400059BCA01D}"/>
              </a:ext>
            </a:extLst>
          </p:cNvPr>
          <p:cNvSpPr>
            <a:spLocks noGrp="1"/>
          </p:cNvSpPr>
          <p:nvPr>
            <p:ph type="title"/>
          </p:nvPr>
        </p:nvSpPr>
        <p:spPr>
          <a:xfrm>
            <a:off x="1126958" y="2766218"/>
            <a:ext cx="3342774" cy="1325563"/>
          </a:xfrm>
        </p:spPr>
        <p:txBody>
          <a:bodyPr/>
          <a:lstStyle/>
          <a:p>
            <a:r>
              <a:rPr lang="en-US" dirty="0"/>
              <a:t>Group Discussion</a:t>
            </a:r>
          </a:p>
        </p:txBody>
      </p:sp>
      <p:sp>
        <p:nvSpPr>
          <p:cNvPr id="10" name="TextBox 9">
            <a:extLst>
              <a:ext uri="{FF2B5EF4-FFF2-40B4-BE49-F238E27FC236}">
                <a16:creationId xmlns:a16="http://schemas.microsoft.com/office/drawing/2014/main" id="{9B965A03-F66C-4FAF-9DC5-AD493356916A}"/>
              </a:ext>
              <a:ext uri="{C183D7F6-B498-43B3-948B-1728B52AA6E4}">
                <adec:decorative xmlns:adec="http://schemas.microsoft.com/office/drawing/2017/decorative" val="1"/>
              </a:ext>
            </a:extLst>
          </p:cNvPr>
          <p:cNvSpPr txBox="1"/>
          <p:nvPr/>
        </p:nvSpPr>
        <p:spPr>
          <a:xfrm>
            <a:off x="5363029" y="1442066"/>
            <a:ext cx="5702013" cy="4770537"/>
          </a:xfrm>
          <a:prstGeom prst="rect">
            <a:avLst/>
          </a:prstGeom>
          <a:solidFill>
            <a:schemeClr val="bg1"/>
          </a:solidFill>
          <a:effectLst>
            <a:outerShdw blurRad="63500" sx="102000" sy="102000" algn="ctr" rotWithShape="0">
              <a:prstClr val="black">
                <a:alpha val="40000"/>
              </a:prstClr>
            </a:outerShdw>
          </a:effectLst>
        </p:spPr>
        <p:txBody>
          <a:bodyPr wrap="square" lIns="91440" tIns="45720" rIns="91440" bIns="45720" rtlCol="0" anchor="t">
            <a:spAutoFit/>
          </a:bodyPr>
          <a:lstStyle/>
          <a:p>
            <a:pPr marL="115570">
              <a:spcBef>
                <a:spcPts val="1200"/>
              </a:spcBef>
              <a:spcAft>
                <a:spcPts val="1800"/>
              </a:spcAft>
            </a:pPr>
            <a:endParaRPr lang="en-US">
              <a:latin typeface="Verdana Pro" panose="020B0604030504040204" pitchFamily="34" charset="0"/>
            </a:endParaRPr>
          </a:p>
          <a:p>
            <a:pPr marL="115570">
              <a:spcBef>
                <a:spcPts val="1800"/>
              </a:spcBef>
              <a:spcAft>
                <a:spcPts val="1800"/>
              </a:spcAft>
            </a:pPr>
            <a:r>
              <a:rPr lang="en-US" sz="3600">
                <a:latin typeface="Verdana Pro"/>
              </a:rPr>
              <a:t>What will you take away from today’s session?</a:t>
            </a:r>
          </a:p>
          <a:p>
            <a:pPr marL="115570">
              <a:spcBef>
                <a:spcPts val="600"/>
              </a:spcBef>
              <a:spcAft>
                <a:spcPts val="1800"/>
              </a:spcAft>
            </a:pPr>
            <a:r>
              <a:rPr lang="en-US" sz="3600">
                <a:latin typeface="Verdana Pro"/>
              </a:rPr>
              <a:t>What other questions </a:t>
            </a:r>
            <a:br>
              <a:rPr lang="en-US" sz="3600">
                <a:latin typeface="Verdana Pro"/>
              </a:rPr>
            </a:br>
            <a:r>
              <a:rPr lang="en-US" sz="3600">
                <a:latin typeface="Verdana Pro"/>
              </a:rPr>
              <a:t>do you have? </a:t>
            </a:r>
            <a:endParaRPr lang="en-US" sz="3600">
              <a:latin typeface="Verdana Pro" panose="020B0604030504040204" pitchFamily="34" charset="0"/>
            </a:endParaRPr>
          </a:p>
          <a:p>
            <a:pPr marL="115570">
              <a:spcBef>
                <a:spcPts val="600"/>
              </a:spcBef>
              <a:spcAft>
                <a:spcPts val="1800"/>
              </a:spcAft>
            </a:pPr>
            <a:endParaRPr lang="en-US" sz="3600">
              <a:latin typeface="Verdana Pro" panose="020B0604030504040204" pitchFamily="34" charset="0"/>
            </a:endParaRPr>
          </a:p>
        </p:txBody>
      </p:sp>
      <p:pic>
        <p:nvPicPr>
          <p:cNvPr id="20" name="Graphic 5">
            <a:extLst>
              <a:ext uri="{FF2B5EF4-FFF2-40B4-BE49-F238E27FC236}">
                <a16:creationId xmlns:a16="http://schemas.microsoft.com/office/drawing/2014/main" id="{03E0469F-2CFD-4E17-99AE-2BE1F35A998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t="1" r="7460" b="9774"/>
          <a:stretch/>
        </p:blipFill>
        <p:spPr bwMode="auto">
          <a:xfrm>
            <a:off x="9448800" y="4654729"/>
            <a:ext cx="1561825" cy="1522410"/>
          </a:xfrm>
          <a:prstGeom prst="rect">
            <a:avLst/>
          </a:prstGeom>
          <a:extLst>
            <a:ext uri="{53640926-AAD7-44D8-BBD7-CCE9431645EC}">
              <a14:shadowObscured xmlns:a14="http://schemas.microsoft.com/office/drawing/2010/main"/>
            </a:ext>
          </a:extLst>
        </p:spPr>
      </p:pic>
      <p:sp>
        <p:nvSpPr>
          <p:cNvPr id="4" name="Footer Placeholder 3">
            <a:extLst>
              <a:ext uri="{FF2B5EF4-FFF2-40B4-BE49-F238E27FC236}">
                <a16:creationId xmlns:a16="http://schemas.microsoft.com/office/drawing/2014/main" id="{FF34EC14-4DE2-4A9D-A450-5851E1540FD1}"/>
              </a:ext>
            </a:extLst>
          </p:cNvPr>
          <p:cNvSpPr>
            <a:spLocks noGrp="1"/>
          </p:cNvSpPr>
          <p:nvPr>
            <p:ph type="ftr" sz="quarter" idx="11"/>
          </p:nvPr>
        </p:nvSpPr>
        <p:spPr/>
        <p:txBody>
          <a:bodyPr/>
          <a:lstStyle/>
          <a:p>
            <a:r>
              <a:rPr lang="en-US" sz="1050">
                <a:latin typeface="Lato Semibold"/>
              </a:rPr>
              <a:t>Orientation</a:t>
            </a:r>
          </a:p>
        </p:txBody>
      </p:sp>
      <p:sp>
        <p:nvSpPr>
          <p:cNvPr id="5" name="Slide Number Placeholder 4">
            <a:extLst>
              <a:ext uri="{FF2B5EF4-FFF2-40B4-BE49-F238E27FC236}">
                <a16:creationId xmlns:a16="http://schemas.microsoft.com/office/drawing/2014/main" id="{D4524E89-4C22-43D0-B94C-1F419BB76F24}"/>
              </a:ext>
            </a:extLst>
          </p:cNvPr>
          <p:cNvSpPr>
            <a:spLocks noGrp="1"/>
          </p:cNvSpPr>
          <p:nvPr>
            <p:ph type="sldNum" sz="quarter" idx="12"/>
          </p:nvPr>
        </p:nvSpPr>
        <p:spPr/>
        <p:txBody>
          <a:bodyPr/>
          <a:lstStyle/>
          <a:p>
            <a:pPr algn="r"/>
            <a:fld id="{46BF826B-1E70-4759-AAB5-894E58C379C3}" type="slidenum">
              <a:rPr lang="en-US" sz="1050" smtClean="0"/>
              <a:pPr algn="r"/>
              <a:t>36</a:t>
            </a:fld>
            <a:endParaRPr lang="en-US" sz="1050"/>
          </a:p>
        </p:txBody>
      </p:sp>
    </p:spTree>
    <p:extLst>
      <p:ext uri="{BB962C8B-B14F-4D97-AF65-F5344CB8AC3E}">
        <p14:creationId xmlns:p14="http://schemas.microsoft.com/office/powerpoint/2010/main" val="2446846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2DD0B7-86B3-4E27-918E-E748435D5676}"/>
              </a:ext>
            </a:extLst>
          </p:cNvPr>
          <p:cNvSpPr>
            <a:spLocks noGrp="1"/>
          </p:cNvSpPr>
          <p:nvPr>
            <p:ph type="title" idx="4294967295"/>
          </p:nvPr>
        </p:nvSpPr>
        <p:spPr>
          <a:xfrm>
            <a:off x="882650" y="605280"/>
            <a:ext cx="10515600" cy="974188"/>
          </a:xfrm>
          <a:prstGeom prst="rect">
            <a:avLst/>
          </a:prstGeom>
        </p:spPr>
        <p:txBody>
          <a:bodyPr/>
          <a:lstStyle/>
          <a:p>
            <a:r>
              <a:rPr lang="en-US" dirty="0">
                <a:latin typeface="Arial"/>
                <a:ea typeface="Lato Semibold"/>
                <a:cs typeface="Arial"/>
              </a:rPr>
              <a:t>Poll: What Is an IET Program?</a:t>
            </a:r>
            <a:endParaRPr lang="en-US" dirty="0"/>
          </a:p>
        </p:txBody>
      </p:sp>
      <p:sp>
        <p:nvSpPr>
          <p:cNvPr id="7" name="Text Placeholder 6">
            <a:extLst>
              <a:ext uri="{FF2B5EF4-FFF2-40B4-BE49-F238E27FC236}">
                <a16:creationId xmlns:a16="http://schemas.microsoft.com/office/drawing/2014/main" id="{9003E622-7007-4705-89F6-D9C09F6EF6EB}"/>
              </a:ext>
            </a:extLst>
          </p:cNvPr>
          <p:cNvSpPr>
            <a:spLocks noGrp="1"/>
          </p:cNvSpPr>
          <p:nvPr>
            <p:ph type="body" sz="quarter" idx="11"/>
          </p:nvPr>
        </p:nvSpPr>
        <p:spPr/>
        <p:txBody>
          <a:bodyPr/>
          <a:lstStyle/>
          <a:p>
            <a:r>
              <a:rPr lang="en-US" sz="2000" dirty="0">
                <a:latin typeface="Verdana"/>
                <a:ea typeface="Verdana"/>
              </a:rPr>
              <a:t>Which statement most reflects your level of understanding of IET programs after reading the IET Toolkit Getting Started section and participating in this Orientation session?</a:t>
            </a:r>
            <a:endParaRPr lang="en-US" dirty="0"/>
          </a:p>
        </p:txBody>
      </p:sp>
      <p:sp>
        <p:nvSpPr>
          <p:cNvPr id="8" name="Text Placeholder 7">
            <a:extLst>
              <a:ext uri="{FF2B5EF4-FFF2-40B4-BE49-F238E27FC236}">
                <a16:creationId xmlns:a16="http://schemas.microsoft.com/office/drawing/2014/main" id="{AC752C60-C244-4691-B011-44791A274938}"/>
              </a:ext>
            </a:extLst>
          </p:cNvPr>
          <p:cNvSpPr>
            <a:spLocks noGrp="1"/>
          </p:cNvSpPr>
          <p:nvPr>
            <p:ph type="body" sz="quarter" idx="12"/>
          </p:nvPr>
        </p:nvSpPr>
        <p:spPr>
          <a:xfrm>
            <a:off x="882650" y="2814320"/>
            <a:ext cx="9891955" cy="3438400"/>
          </a:xfrm>
        </p:spPr>
        <p:txBody>
          <a:bodyPr/>
          <a:lstStyle/>
          <a:p>
            <a:r>
              <a:rPr lang="en-US" sz="2000" b="0" dirty="0">
                <a:latin typeface="Arial"/>
                <a:ea typeface="Verdana"/>
                <a:cs typeface="Arial"/>
              </a:rPr>
              <a:t>Select 1:</a:t>
            </a:r>
          </a:p>
          <a:p>
            <a:pPr marL="457200" indent="-457200">
              <a:buFont typeface="+mj-lt"/>
              <a:buAutoNum type="alphaUcPeriod"/>
            </a:pPr>
            <a:r>
              <a:rPr lang="en-US" sz="2000" b="0" dirty="0">
                <a:solidFill>
                  <a:srgbClr val="3B3838"/>
                </a:solidFill>
                <a:latin typeface="Verdana"/>
                <a:ea typeface="Verdana"/>
              </a:rPr>
              <a:t>The information covered confirmed my understanding of IET, as I already had a solid understanding of it.</a:t>
            </a:r>
          </a:p>
          <a:p>
            <a:pPr marL="457200" indent="-457200">
              <a:buFont typeface="+mj-lt"/>
              <a:buAutoNum type="alphaUcPeriod"/>
            </a:pPr>
            <a:r>
              <a:rPr lang="en-US" sz="2000" b="0" dirty="0">
                <a:solidFill>
                  <a:srgbClr val="3B3838"/>
                </a:solidFill>
                <a:latin typeface="Verdana"/>
                <a:ea typeface="Verdana"/>
              </a:rPr>
              <a:t>I now have a better understanding of the definition of an IET program and its requirements.</a:t>
            </a:r>
          </a:p>
          <a:p>
            <a:pPr marL="457200" indent="-457200">
              <a:buFont typeface="+mj-lt"/>
              <a:buAutoNum type="alphaUcPeriod"/>
            </a:pPr>
            <a:r>
              <a:rPr lang="en-US" sz="2000" b="0" dirty="0">
                <a:solidFill>
                  <a:srgbClr val="3B3838"/>
                </a:solidFill>
                <a:latin typeface="Verdana"/>
                <a:ea typeface="Verdana"/>
              </a:rPr>
              <a:t>I’m still not quite sure I fully understand the definition of IET and its requirements.</a:t>
            </a:r>
            <a:endParaRPr lang="en-US" dirty="0"/>
          </a:p>
        </p:txBody>
      </p:sp>
      <p:sp>
        <p:nvSpPr>
          <p:cNvPr id="12" name="Footer Placeholder 1">
            <a:extLst>
              <a:ext uri="{FF2B5EF4-FFF2-40B4-BE49-F238E27FC236}">
                <a16:creationId xmlns:a16="http://schemas.microsoft.com/office/drawing/2014/main" id="{4B5032EC-5CF8-481B-B1E4-7BD96CA96902}"/>
              </a:ext>
            </a:extLst>
          </p:cNvPr>
          <p:cNvSpPr>
            <a:spLocks noGrp="1"/>
          </p:cNvSpPr>
          <p:nvPr>
            <p:ph type="ftr" sz="quarter" idx="3"/>
          </p:nvPr>
        </p:nvSpPr>
        <p:spPr/>
        <p:txBody>
          <a:bodyPr anchor="b"/>
          <a:lstStyle/>
          <a:p>
            <a:pPr algn="l"/>
            <a:r>
              <a:rPr lang="en-US" sz="1050"/>
              <a:t>Orientation</a:t>
            </a:r>
          </a:p>
        </p:txBody>
      </p:sp>
      <p:sp>
        <p:nvSpPr>
          <p:cNvPr id="11" name="Slide Number Placeholder 2">
            <a:extLst>
              <a:ext uri="{FF2B5EF4-FFF2-40B4-BE49-F238E27FC236}">
                <a16:creationId xmlns:a16="http://schemas.microsoft.com/office/drawing/2014/main" id="{808CB8B9-35A2-40BC-ABFD-C854E4069513}"/>
              </a:ext>
            </a:extLst>
          </p:cNvPr>
          <p:cNvSpPr>
            <a:spLocks noGrp="1"/>
          </p:cNvSpPr>
          <p:nvPr>
            <p:ph type="sldNum" sz="quarter" idx="4"/>
          </p:nvPr>
        </p:nvSpPr>
        <p:spPr/>
        <p:txBody>
          <a:bodyPr anchor="b"/>
          <a:lstStyle/>
          <a:p>
            <a:fld id="{46BF826B-1E70-4759-AAB5-894E58C379C3}" type="slidenum">
              <a:rPr lang="en-US" sz="1050" smtClean="0"/>
              <a:pPr/>
              <a:t>37</a:t>
            </a:fld>
            <a:endParaRPr lang="en-US" sz="1050"/>
          </a:p>
        </p:txBody>
      </p:sp>
    </p:spTree>
    <p:extLst>
      <p:ext uri="{BB962C8B-B14F-4D97-AF65-F5344CB8AC3E}">
        <p14:creationId xmlns:p14="http://schemas.microsoft.com/office/powerpoint/2010/main" val="2817663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7221"/>
            <a:ext cx="8146774" cy="1047483"/>
          </a:xfrm>
        </p:spPr>
        <p:txBody>
          <a:bodyPr/>
          <a:lstStyle/>
          <a:p>
            <a:r>
              <a:rPr lang="en-US" dirty="0">
                <a:solidFill>
                  <a:schemeClr val="bg1"/>
                </a:solidFill>
              </a:rPr>
              <a:t>Next Steps</a:t>
            </a:r>
          </a:p>
        </p:txBody>
      </p:sp>
      <p:pic>
        <p:nvPicPr>
          <p:cNvPr id="8" name="Graphic 7">
            <a:extLst>
              <a:ext uri="{FF2B5EF4-FFF2-40B4-BE49-F238E27FC236}">
                <a16:creationId xmlns:a16="http://schemas.microsoft.com/office/drawing/2014/main" id="{DD9C7179-F1AB-470E-AD59-3E0D3B30A57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63592" y="229283"/>
            <a:ext cx="929816" cy="929816"/>
          </a:xfrm>
          <a:prstGeom prst="rect">
            <a:avLst/>
          </a:prstGeom>
        </p:spPr>
      </p:pic>
      <p:sp>
        <p:nvSpPr>
          <p:cNvPr id="9" name="Content Placeholder 4"/>
          <p:cNvSpPr>
            <a:spLocks noGrp="1"/>
          </p:cNvSpPr>
          <p:nvPr>
            <p:ph idx="1"/>
          </p:nvPr>
        </p:nvSpPr>
        <p:spPr>
          <a:xfrm>
            <a:off x="1384835" y="1391275"/>
            <a:ext cx="10207893" cy="5097530"/>
          </a:xfrm>
        </p:spPr>
        <p:txBody>
          <a:bodyPr vert="horz" lIns="91440" tIns="45720" rIns="91440" bIns="45720" rtlCol="0" anchor="t">
            <a:normAutofit fontScale="92500"/>
          </a:bodyPr>
          <a:lstStyle/>
          <a:p>
            <a:pPr marL="0" indent="0">
              <a:lnSpc>
                <a:spcPct val="110000"/>
              </a:lnSpc>
              <a:buClr>
                <a:schemeClr val="bg1"/>
              </a:buClr>
              <a:buNone/>
            </a:pPr>
            <a:r>
              <a:rPr lang="en-US" sz="2600" b="1" dirty="0">
                <a:latin typeface="Verdana"/>
                <a:ea typeface="Verdana"/>
              </a:rPr>
              <a:t>Individual Assignment (before [ENTER DATE]): </a:t>
            </a:r>
          </a:p>
          <a:p>
            <a:pPr marL="1083945" indent="-396875">
              <a:lnSpc>
                <a:spcPct val="110000"/>
              </a:lnSpc>
              <a:spcBef>
                <a:spcPts val="700"/>
              </a:spcBef>
              <a:buClr>
                <a:schemeClr val="bg1"/>
              </a:buClr>
              <a:buFont typeface="Verdana" panose="020B0604030504040204" pitchFamily="34" charset="0"/>
              <a:buChar char="−"/>
            </a:pPr>
            <a:r>
              <a:rPr lang="en-US" sz="1900" dirty="0">
                <a:latin typeface="Verdana"/>
                <a:ea typeface="Verdana"/>
                <a:cs typeface="Verdana"/>
              </a:rPr>
              <a:t>Download the IET Design Camp Materials from [enter location of materials].</a:t>
            </a:r>
          </a:p>
          <a:p>
            <a:pPr marL="1083945" indent="-396875">
              <a:lnSpc>
                <a:spcPct val="110000"/>
              </a:lnSpc>
              <a:spcBef>
                <a:spcPts val="700"/>
              </a:spcBef>
              <a:buClr>
                <a:schemeClr val="bg1"/>
              </a:buClr>
              <a:buFont typeface="Verdana" panose="020B0604030504040204" pitchFamily="34" charset="0"/>
              <a:buChar char="−"/>
            </a:pPr>
            <a:r>
              <a:rPr lang="en-US" sz="1900" dirty="0">
                <a:latin typeface="Verdana"/>
                <a:ea typeface="Verdana"/>
                <a:cs typeface="Verdana"/>
              </a:rPr>
              <a:t>Take the </a:t>
            </a:r>
            <a:r>
              <a:rPr lang="en-US" sz="1900" b="1" dirty="0">
                <a:latin typeface="Verdana"/>
                <a:ea typeface="Verdana"/>
                <a:cs typeface="Verdana"/>
              </a:rPr>
              <a:t>Self-Assessment </a:t>
            </a:r>
            <a:r>
              <a:rPr lang="en-US" sz="1900" dirty="0">
                <a:latin typeface="Verdana"/>
                <a:ea typeface="Verdana"/>
                <a:cs typeface="Verdana"/>
              </a:rPr>
              <a:t>in the IET Toolkit. </a:t>
            </a:r>
          </a:p>
          <a:p>
            <a:pPr marL="0" indent="0">
              <a:lnSpc>
                <a:spcPct val="110000"/>
              </a:lnSpc>
              <a:buClr>
                <a:schemeClr val="bg1"/>
              </a:buClr>
              <a:buNone/>
            </a:pPr>
            <a:r>
              <a:rPr lang="en-US" sz="2600" b="1" dirty="0">
                <a:latin typeface="Verdana"/>
                <a:ea typeface="Verdana"/>
              </a:rPr>
              <a:t>Phase 1: Research and Assess </a:t>
            </a:r>
          </a:p>
          <a:p>
            <a:pPr marL="572770" indent="-287020">
              <a:lnSpc>
                <a:spcPct val="110000"/>
              </a:lnSpc>
              <a:buClr>
                <a:schemeClr val="bg1"/>
              </a:buClr>
            </a:pPr>
            <a:r>
              <a:rPr lang="en-US" sz="2200" dirty="0">
                <a:latin typeface="Verdana"/>
                <a:ea typeface="Verdana"/>
              </a:rPr>
              <a:t>IET Toolkit:</a:t>
            </a:r>
          </a:p>
          <a:p>
            <a:pPr marL="1083945" indent="-396875">
              <a:lnSpc>
                <a:spcPct val="110000"/>
              </a:lnSpc>
              <a:spcBef>
                <a:spcPts val="700"/>
              </a:spcBef>
              <a:buClr>
                <a:schemeClr val="bg1"/>
              </a:buClr>
              <a:buFont typeface="Verdana" panose="020B0604030504040204" pitchFamily="34" charset="0"/>
              <a:buChar char="−"/>
            </a:pPr>
            <a:r>
              <a:rPr lang="en-US" sz="1900" dirty="0">
                <a:latin typeface="Verdana"/>
                <a:ea typeface="Verdana"/>
              </a:rPr>
              <a:t>Read Section </a:t>
            </a:r>
            <a:r>
              <a:rPr lang="en-US" sz="1900" b="1" dirty="0">
                <a:latin typeface="Verdana"/>
                <a:ea typeface="Verdana"/>
              </a:rPr>
              <a:t>1.0 Research and Assess </a:t>
            </a:r>
            <a:r>
              <a:rPr lang="en-US" sz="1900" dirty="0">
                <a:latin typeface="Verdana"/>
                <a:ea typeface="Verdana"/>
              </a:rPr>
              <a:t>in the IET Toolkit.</a:t>
            </a:r>
            <a:endParaRPr lang="en-US" sz="1900" dirty="0">
              <a:cs typeface="Verdana" panose="020B0604030504040204" pitchFamily="34" charset="0"/>
            </a:endParaRPr>
          </a:p>
          <a:p>
            <a:pPr marL="1083945" indent="-396875">
              <a:lnSpc>
                <a:spcPct val="110000"/>
              </a:lnSpc>
              <a:spcBef>
                <a:spcPts val="700"/>
              </a:spcBef>
              <a:buClr>
                <a:schemeClr val="bg1"/>
              </a:buClr>
              <a:buFont typeface="Verdana" panose="020B0604030504040204" pitchFamily="34" charset="0"/>
              <a:buChar char="−"/>
            </a:pPr>
            <a:r>
              <a:rPr lang="en-US" sz="1900" dirty="0">
                <a:latin typeface="Verdana"/>
                <a:ea typeface="Verdana"/>
                <a:cs typeface="Verdana"/>
              </a:rPr>
              <a:t>Review the </a:t>
            </a:r>
            <a:r>
              <a:rPr lang="en-US" sz="1900" b="1" dirty="0">
                <a:latin typeface="Verdana"/>
                <a:ea typeface="Verdana"/>
                <a:cs typeface="Verdana"/>
              </a:rPr>
              <a:t>Assess Tool</a:t>
            </a:r>
            <a:r>
              <a:rPr lang="en-US" sz="1900" dirty="0">
                <a:latin typeface="Verdana"/>
                <a:ea typeface="Verdana"/>
                <a:cs typeface="Verdana"/>
              </a:rPr>
              <a:t> and </a:t>
            </a:r>
            <a:r>
              <a:rPr lang="en-US" sz="1900" b="1" dirty="0">
                <a:latin typeface="Verdana"/>
                <a:ea typeface="Verdana"/>
                <a:cs typeface="Verdana"/>
              </a:rPr>
              <a:t>Note-Taking Tool.</a:t>
            </a:r>
          </a:p>
          <a:p>
            <a:pPr marL="1083945" indent="-396875">
              <a:lnSpc>
                <a:spcPct val="110000"/>
              </a:lnSpc>
              <a:spcBef>
                <a:spcPts val="700"/>
              </a:spcBef>
              <a:buClr>
                <a:schemeClr val="bg1"/>
              </a:buClr>
              <a:buFont typeface="Verdana" panose="020B0604030504040204" pitchFamily="34" charset="0"/>
              <a:buChar char="−"/>
            </a:pPr>
            <a:r>
              <a:rPr lang="en-US" sz="1900" dirty="0">
                <a:latin typeface="Verdana"/>
                <a:ea typeface="Verdana"/>
              </a:rPr>
              <a:t>Take notes and write down your questions about the Research and Assess phase in your </a:t>
            </a:r>
            <a:r>
              <a:rPr lang="en-US" sz="1900" b="1" dirty="0">
                <a:latin typeface="Verdana"/>
                <a:ea typeface="Verdana"/>
              </a:rPr>
              <a:t>Participant Guide.</a:t>
            </a:r>
            <a:endParaRPr lang="en-US" sz="1900" b="1" dirty="0">
              <a:cs typeface="Verdana" panose="020B0604030504040204" pitchFamily="34" charset="0"/>
            </a:endParaRPr>
          </a:p>
          <a:p>
            <a:pPr marL="572770" indent="-287020">
              <a:lnSpc>
                <a:spcPct val="110000"/>
              </a:lnSpc>
              <a:buClr>
                <a:schemeClr val="bg1"/>
              </a:buClr>
            </a:pPr>
            <a:r>
              <a:rPr lang="en-US" sz="2200" dirty="0">
                <a:latin typeface="Verdana"/>
                <a:ea typeface="Verdana"/>
                <a:cs typeface="Verdana"/>
              </a:rPr>
              <a:t>Training Session – [ENTER DATE AND TIME]</a:t>
            </a:r>
          </a:p>
          <a:p>
            <a:pPr marL="572770" indent="-287020">
              <a:lnSpc>
                <a:spcPct val="110000"/>
              </a:lnSpc>
              <a:buClr>
                <a:schemeClr val="bg1"/>
              </a:buClr>
            </a:pPr>
            <a:r>
              <a:rPr lang="en-US" sz="2200" dirty="0">
                <a:latin typeface="Verdana"/>
                <a:ea typeface="Verdana"/>
              </a:rPr>
              <a:t>Team Activity </a:t>
            </a:r>
            <a:r>
              <a:rPr lang="en-US" sz="2200" dirty="0">
                <a:latin typeface="Verdana"/>
                <a:ea typeface="Verdana"/>
                <a:cs typeface="Verdana"/>
              </a:rPr>
              <a:t>–</a:t>
            </a:r>
            <a:r>
              <a:rPr lang="en-US" sz="2200" dirty="0">
                <a:latin typeface="Verdana"/>
                <a:ea typeface="Verdana"/>
              </a:rPr>
              <a:t> [ENTER DATE RANGE]</a:t>
            </a:r>
            <a:endParaRPr lang="en-US" sz="2200" dirty="0">
              <a:latin typeface="Verdana"/>
              <a:ea typeface="Verdana"/>
              <a:cs typeface="Verdana" panose="020B0604030504040204" pitchFamily="34" charset="0"/>
            </a:endParaRPr>
          </a:p>
          <a:p>
            <a:pPr marL="572770" indent="-287020">
              <a:lnSpc>
                <a:spcPct val="110000"/>
              </a:lnSpc>
              <a:buClr>
                <a:schemeClr val="bg1"/>
              </a:buClr>
            </a:pPr>
            <a:r>
              <a:rPr lang="en-US" sz="2200" dirty="0">
                <a:latin typeface="Verdana"/>
                <a:ea typeface="Verdana"/>
                <a:cs typeface="Verdana"/>
              </a:rPr>
              <a:t>Cohort Discussions – [ENTER DATE AND TIME]</a:t>
            </a:r>
          </a:p>
        </p:txBody>
      </p:sp>
      <p:sp>
        <p:nvSpPr>
          <p:cNvPr id="10" name="Footer Placeholder 1">
            <a:extLst>
              <a:ext uri="{FF2B5EF4-FFF2-40B4-BE49-F238E27FC236}">
                <a16:creationId xmlns:a16="http://schemas.microsoft.com/office/drawing/2014/main" id="{25AE3324-E1A9-48B0-B083-8546E2862B87}"/>
              </a:ext>
            </a:extLst>
          </p:cNvPr>
          <p:cNvSpPr txBox="1">
            <a:spLocks/>
          </p:cNvSpPr>
          <p:nvPr/>
        </p:nvSpPr>
        <p:spPr>
          <a:xfrm>
            <a:off x="0" y="6553200"/>
            <a:ext cx="4114800" cy="280988"/>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a:solidFill>
                  <a:schemeClr val="bg1"/>
                </a:solidFill>
              </a:rPr>
              <a:t>Orientation</a:t>
            </a:r>
          </a:p>
        </p:txBody>
      </p:sp>
      <p:sp>
        <p:nvSpPr>
          <p:cNvPr id="11" name="Slide Number Placeholder 2">
            <a:extLst>
              <a:ext uri="{FF2B5EF4-FFF2-40B4-BE49-F238E27FC236}">
                <a16:creationId xmlns:a16="http://schemas.microsoft.com/office/drawing/2014/main" id="{05EB6735-2550-4523-8DB2-A5C30EA7E03E}"/>
              </a:ext>
            </a:extLst>
          </p:cNvPr>
          <p:cNvSpPr txBox="1">
            <a:spLocks/>
          </p:cNvSpPr>
          <p:nvPr/>
        </p:nvSpPr>
        <p:spPr>
          <a:xfrm>
            <a:off x="9448800" y="6553200"/>
            <a:ext cx="2743200" cy="280988"/>
          </a:xfrm>
          <a:prstGeom prst="rect">
            <a:avLst/>
          </a:prstGeom>
        </p:spPr>
        <p:txBody>
          <a:bodyPr vert="horz" lIns="91440" tIns="45720" rIns="91440" bIns="45720" rtlCol="0" anchor="b"/>
          <a:lstStyle>
            <a:defPPr>
              <a:defRPr lang="en-US"/>
            </a:defPPr>
            <a:lvl1pPr marL="0" algn="r" defTabSz="914400" rtl="0" eaLnBrk="1" latinLnBrk="0" hangingPunct="1">
              <a:defRPr sz="12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solidFill>
                  <a:schemeClr val="bg1"/>
                </a:solidFill>
              </a:rPr>
              <a:pPr/>
              <a:t>38</a:t>
            </a:fld>
            <a:endParaRPr lang="en-US" sz="1050">
              <a:solidFill>
                <a:schemeClr val="bg1"/>
              </a:solidFill>
            </a:endParaRPr>
          </a:p>
        </p:txBody>
      </p:sp>
    </p:spTree>
    <p:extLst>
      <p:ext uri="{BB962C8B-B14F-4D97-AF65-F5344CB8AC3E}">
        <p14:creationId xmlns:p14="http://schemas.microsoft.com/office/powerpoint/2010/main" val="405022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panose="020B0604020202020204" pitchFamily="34" charset="0"/>
                <a:cs typeface="Arial" panose="020B0604020202020204" pitchFamily="34" charset="0"/>
              </a:rPr>
              <a:t>Agenda</a:t>
            </a:r>
          </a:p>
        </p:txBody>
      </p:sp>
      <p:sp>
        <p:nvSpPr>
          <p:cNvPr id="6" name="Text Placeholder 5">
            <a:extLst>
              <a:ext uri="{FF2B5EF4-FFF2-40B4-BE49-F238E27FC236}">
                <a16:creationId xmlns:a16="http://schemas.microsoft.com/office/drawing/2014/main" id="{9D20A7CC-7AFE-41D2-A984-7B146B69E334}"/>
              </a:ext>
            </a:extLst>
          </p:cNvPr>
          <p:cNvSpPr>
            <a:spLocks noGrp="1"/>
          </p:cNvSpPr>
          <p:nvPr>
            <p:ph type="body" sz="quarter" idx="10"/>
          </p:nvPr>
        </p:nvSpPr>
        <p:spPr/>
        <p:txBody>
          <a:bodyPr/>
          <a:lstStyle/>
          <a:p>
            <a:pPr marL="342900" indent="-342900">
              <a:lnSpc>
                <a:spcPct val="120000"/>
              </a:lnSpc>
              <a:spcBef>
                <a:spcPts val="0"/>
              </a:spcBef>
            </a:pPr>
            <a:r>
              <a:rPr lang="en-US" sz="2400" dirty="0">
                <a:solidFill>
                  <a:schemeClr val="tx1"/>
                </a:solidFill>
                <a:latin typeface="Verdana" panose="020B0604030504040204" pitchFamily="34" charset="0"/>
                <a:ea typeface="Verdana" panose="020B0604030504040204" pitchFamily="34" charset="0"/>
              </a:rPr>
              <a:t>Introduction</a:t>
            </a:r>
          </a:p>
          <a:p>
            <a:pPr marL="1143000" lvl="1" indent="-457200">
              <a:lnSpc>
                <a:spcPct val="120000"/>
              </a:lnSpc>
              <a:spcBef>
                <a:spcPts val="0"/>
              </a:spcBef>
              <a:buFont typeface="Verdana" panose="020B0604030504040204" pitchFamily="34" charset="0"/>
              <a:buChar char="−"/>
            </a:pPr>
            <a:r>
              <a:rPr lang="en-US" sz="2000" dirty="0">
                <a:solidFill>
                  <a:schemeClr val="tx1"/>
                </a:solidFill>
                <a:latin typeface="Verdana" panose="020B0604030504040204" pitchFamily="34" charset="0"/>
                <a:ea typeface="Verdana" panose="020B0604030504040204" pitchFamily="34" charset="0"/>
              </a:rPr>
              <a:t>Getting to know the Virtual Classroom</a:t>
            </a:r>
          </a:p>
          <a:p>
            <a:pPr marL="1143000" lvl="1" indent="-457200">
              <a:lnSpc>
                <a:spcPct val="120000"/>
              </a:lnSpc>
              <a:spcBef>
                <a:spcPts val="0"/>
              </a:spcBef>
              <a:buFont typeface="Verdana" panose="020B0604030504040204" pitchFamily="34" charset="0"/>
              <a:buChar char="−"/>
            </a:pPr>
            <a:r>
              <a:rPr lang="en-US" sz="2000" dirty="0">
                <a:solidFill>
                  <a:schemeClr val="tx1"/>
                </a:solidFill>
                <a:latin typeface="Verdana" panose="020B0604030504040204" pitchFamily="34" charset="0"/>
                <a:ea typeface="Verdana" panose="020B0604030504040204" pitchFamily="34" charset="0"/>
              </a:rPr>
              <a:t>Setting the Stage</a:t>
            </a:r>
          </a:p>
          <a:p>
            <a:pPr marL="1143000" lvl="1" indent="-457200">
              <a:lnSpc>
                <a:spcPct val="120000"/>
              </a:lnSpc>
              <a:spcBef>
                <a:spcPts val="0"/>
              </a:spcBef>
              <a:buFont typeface="Verdana" panose="020B0604030504040204" pitchFamily="34" charset="0"/>
              <a:buChar char="−"/>
            </a:pPr>
            <a:r>
              <a:rPr lang="en-US" sz="2000" dirty="0">
                <a:solidFill>
                  <a:schemeClr val="tx1"/>
                </a:solidFill>
                <a:latin typeface="Verdana" panose="020B0604030504040204" pitchFamily="34" charset="0"/>
                <a:ea typeface="Verdana" panose="020B0604030504040204" pitchFamily="34" charset="0"/>
              </a:rPr>
              <a:t>Trainer and Participant Introductions</a:t>
            </a:r>
          </a:p>
          <a:p>
            <a:pPr marL="342900" indent="-342900">
              <a:lnSpc>
                <a:spcPct val="120000"/>
              </a:lnSpc>
              <a:spcBef>
                <a:spcPts val="0"/>
              </a:spcBef>
            </a:pPr>
            <a:r>
              <a:rPr lang="en-US" sz="2400" dirty="0">
                <a:solidFill>
                  <a:schemeClr val="tx1"/>
                </a:solidFill>
                <a:latin typeface="Verdana" panose="020B0604030504040204" pitchFamily="34" charset="0"/>
                <a:ea typeface="Verdana" panose="020B0604030504040204" pitchFamily="34" charset="0"/>
              </a:rPr>
              <a:t>Quality IET Programs</a:t>
            </a:r>
          </a:p>
          <a:p>
            <a:pPr marL="1143000" lvl="1" indent="-457200">
              <a:lnSpc>
                <a:spcPct val="120000"/>
              </a:lnSpc>
              <a:spcBef>
                <a:spcPts val="0"/>
              </a:spcBef>
              <a:buFont typeface="Verdana" panose="020B0604030504040204" pitchFamily="34" charset="0"/>
              <a:buChar char="−"/>
            </a:pPr>
            <a:r>
              <a:rPr lang="en-US" sz="2000" dirty="0">
                <a:solidFill>
                  <a:schemeClr val="tx1"/>
                </a:solidFill>
                <a:latin typeface="Verdana" panose="020B0604030504040204" pitchFamily="34" charset="0"/>
                <a:ea typeface="Verdana" panose="020B0604030504040204" pitchFamily="34" charset="0"/>
              </a:rPr>
              <a:t>WIOA IET Definition and Requirements</a:t>
            </a:r>
          </a:p>
          <a:p>
            <a:pPr marL="1143000" lvl="1" indent="-457200">
              <a:lnSpc>
                <a:spcPct val="120000"/>
              </a:lnSpc>
              <a:spcBef>
                <a:spcPts val="0"/>
              </a:spcBef>
              <a:buFont typeface="Verdana" panose="020B0604030504040204" pitchFamily="34" charset="0"/>
              <a:buChar char="−"/>
            </a:pPr>
            <a:r>
              <a:rPr lang="en-US" sz="2000" dirty="0">
                <a:solidFill>
                  <a:schemeClr val="tx1"/>
                </a:solidFill>
                <a:latin typeface="Verdana" panose="020B0604030504040204" pitchFamily="34" charset="0"/>
                <a:ea typeface="Verdana" panose="020B0604030504040204" pitchFamily="34" charset="0"/>
              </a:rPr>
              <a:t>Four Phases of the IET Design Process</a:t>
            </a:r>
          </a:p>
          <a:p>
            <a:pPr marL="342900" indent="-342900">
              <a:lnSpc>
                <a:spcPct val="120000"/>
              </a:lnSpc>
              <a:spcBef>
                <a:spcPts val="0"/>
              </a:spcBef>
            </a:pPr>
            <a:r>
              <a:rPr lang="en-US" sz="2400" dirty="0">
                <a:solidFill>
                  <a:schemeClr val="tx1"/>
                </a:solidFill>
                <a:latin typeface="Verdana" panose="020B0604030504040204" pitchFamily="34" charset="0"/>
                <a:ea typeface="Verdana" panose="020B0604030504040204" pitchFamily="34" charset="0"/>
              </a:rPr>
              <a:t>IET Design Camp Overview</a:t>
            </a:r>
          </a:p>
          <a:p>
            <a:pPr marL="1143000" lvl="1" indent="-457200">
              <a:lnSpc>
                <a:spcPct val="120000"/>
              </a:lnSpc>
              <a:spcBef>
                <a:spcPts val="0"/>
              </a:spcBef>
              <a:buFont typeface="Verdana" panose="020B0604030504040204" pitchFamily="34" charset="0"/>
              <a:buChar char="−"/>
            </a:pPr>
            <a:r>
              <a:rPr lang="en-US" sz="2000" dirty="0">
                <a:solidFill>
                  <a:schemeClr val="tx1"/>
                </a:solidFill>
                <a:latin typeface="Verdana" panose="020B0604030504040204" pitchFamily="34" charset="0"/>
                <a:ea typeface="Verdana" panose="020B0604030504040204" pitchFamily="34" charset="0"/>
              </a:rPr>
              <a:t>Structure</a:t>
            </a:r>
          </a:p>
          <a:p>
            <a:pPr marL="1143000" lvl="1" indent="-457200">
              <a:lnSpc>
                <a:spcPct val="120000"/>
              </a:lnSpc>
              <a:spcBef>
                <a:spcPts val="0"/>
              </a:spcBef>
              <a:buFont typeface="Verdana" panose="020B0604030504040204" pitchFamily="34" charset="0"/>
              <a:buChar char="−"/>
            </a:pPr>
            <a:r>
              <a:rPr lang="en-US" sz="2000" dirty="0">
                <a:solidFill>
                  <a:schemeClr val="tx1"/>
                </a:solidFill>
                <a:latin typeface="Verdana" panose="020B0604030504040204" pitchFamily="34" charset="0"/>
                <a:ea typeface="Verdana" panose="020B0604030504040204" pitchFamily="34" charset="0"/>
              </a:rPr>
              <a:t>IET Toolkit Tour</a:t>
            </a:r>
          </a:p>
          <a:p>
            <a:pPr marL="342900" indent="-342900">
              <a:lnSpc>
                <a:spcPct val="120000"/>
              </a:lnSpc>
              <a:spcBef>
                <a:spcPts val="0"/>
              </a:spcBef>
            </a:pPr>
            <a:r>
              <a:rPr lang="en-US" sz="2400" dirty="0">
                <a:solidFill>
                  <a:schemeClr val="tx1"/>
                </a:solidFill>
                <a:latin typeface="Verdana" panose="020B0604030504040204" pitchFamily="34" charset="0"/>
                <a:ea typeface="Verdana" panose="020B0604030504040204" pitchFamily="34" charset="0"/>
              </a:rPr>
              <a:t>Wrap-Up</a:t>
            </a:r>
            <a:endParaRPr lang="en-US" sz="2400" dirty="0">
              <a:latin typeface="Verdana" panose="020B0604030504040204" pitchFamily="34" charset="0"/>
              <a:ea typeface="Verdana" panose="020B0604030504040204" pitchFamily="34" charset="0"/>
            </a:endParaRPr>
          </a:p>
        </p:txBody>
      </p:sp>
      <p:sp>
        <p:nvSpPr>
          <p:cNvPr id="16" name="Footer Placeholder 1">
            <a:extLst>
              <a:ext uri="{FF2B5EF4-FFF2-40B4-BE49-F238E27FC236}">
                <a16:creationId xmlns:a16="http://schemas.microsoft.com/office/drawing/2014/main" id="{5D7591D4-0AA9-47E0-B130-1284D468DCFC}"/>
              </a:ext>
            </a:extLst>
          </p:cNvPr>
          <p:cNvSpPr>
            <a:spLocks noGrp="1"/>
          </p:cNvSpPr>
          <p:nvPr>
            <p:ph type="ftr" sz="quarter" idx="3"/>
          </p:nvPr>
        </p:nvSpPr>
        <p:spPr/>
        <p:txBody>
          <a:bodyPr anchor="b"/>
          <a:lstStyle/>
          <a:p>
            <a:pPr algn="l"/>
            <a:r>
              <a:rPr lang="en-US" sz="1050">
                <a:latin typeface="Lato Semibold"/>
              </a:rPr>
              <a:t>Orientation</a:t>
            </a:r>
          </a:p>
        </p:txBody>
      </p:sp>
      <p:sp>
        <p:nvSpPr>
          <p:cNvPr id="17" name="Slide Number Placeholder 2">
            <a:extLst>
              <a:ext uri="{FF2B5EF4-FFF2-40B4-BE49-F238E27FC236}">
                <a16:creationId xmlns:a16="http://schemas.microsoft.com/office/drawing/2014/main" id="{FF9F3873-EBDE-4DEE-B29F-CAA0195F3E13}"/>
              </a:ext>
            </a:extLst>
          </p:cNvPr>
          <p:cNvSpPr>
            <a:spLocks noGrp="1"/>
          </p:cNvSpPr>
          <p:nvPr>
            <p:ph type="sldNum" sz="quarter" idx="4"/>
          </p:nvPr>
        </p:nvSpPr>
        <p:spPr/>
        <p:txBody>
          <a:bodyPr anchor="b"/>
          <a:lstStyle/>
          <a:p>
            <a:fld id="{46BF826B-1E70-4759-AAB5-894E58C379C3}" type="slidenum">
              <a:rPr lang="en-US" sz="1050" smtClean="0"/>
              <a:pPr/>
              <a:t>4</a:t>
            </a:fld>
            <a:endParaRPr lang="en-US" sz="1050"/>
          </a:p>
        </p:txBody>
      </p:sp>
    </p:spTree>
    <p:extLst>
      <p:ext uri="{BB962C8B-B14F-4D97-AF65-F5344CB8AC3E}">
        <p14:creationId xmlns:p14="http://schemas.microsoft.com/office/powerpoint/2010/main" val="309664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0109" y="50075"/>
            <a:ext cx="10902950" cy="768806"/>
          </a:xfrm>
          <a:prstGeom prst="rect">
            <a:avLst/>
          </a:prstGeom>
        </p:spPr>
        <p:txBody>
          <a:bodyPr/>
          <a:lstStyle/>
          <a:p>
            <a:r>
              <a:rPr lang="en-US" dirty="0"/>
              <a:t>Getting Familiar with the Virtual Classroom</a:t>
            </a:r>
          </a:p>
        </p:txBody>
      </p:sp>
      <p:pic>
        <p:nvPicPr>
          <p:cNvPr id="11" name="Picture 10">
            <a:extLst>
              <a:ext uri="{FF2B5EF4-FFF2-40B4-BE49-F238E27FC236}">
                <a16:creationId xmlns:a16="http://schemas.microsoft.com/office/drawing/2014/main" id="{515555C3-39B6-41B9-95C9-0EA465D562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9" y="1022162"/>
            <a:ext cx="9449619" cy="5608806"/>
          </a:xfrm>
          <a:prstGeom prst="rect">
            <a:avLst/>
          </a:prstGeom>
        </p:spPr>
      </p:pic>
      <p:sp>
        <p:nvSpPr>
          <p:cNvPr id="57" name="Content Placeholder 1">
            <a:extLst>
              <a:ext uri="{FF2B5EF4-FFF2-40B4-BE49-F238E27FC236}">
                <a16:creationId xmlns:a16="http://schemas.microsoft.com/office/drawing/2014/main" id="{C69D3209-85FF-474A-B977-D877B299790F}"/>
              </a:ext>
            </a:extLst>
          </p:cNvPr>
          <p:cNvSpPr txBox="1">
            <a:spLocks/>
          </p:cNvSpPr>
          <p:nvPr/>
        </p:nvSpPr>
        <p:spPr>
          <a:xfrm>
            <a:off x="1741988" y="1173296"/>
            <a:ext cx="705477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Font typeface="Wingdings" panose="05000000000000000000" pitchFamily="2" charset="2"/>
              <a:buNone/>
            </a:pPr>
            <a:r>
              <a:rPr lang="en-US" sz="2000">
                <a:solidFill>
                  <a:schemeClr val="bg1"/>
                </a:solidFill>
                <a:latin typeface="Verdana" panose="020B0604030504040204" pitchFamily="34" charset="0"/>
                <a:ea typeface="Verdana" panose="020B0604030504040204" pitchFamily="34" charset="0"/>
              </a:rPr>
              <a:t>Make sure you are signed into the Zoom </a:t>
            </a:r>
            <a:r>
              <a:rPr lang="en-US" sz="2000" u="sng">
                <a:solidFill>
                  <a:schemeClr val="bg1"/>
                </a:solidFill>
                <a:latin typeface="Verdana" panose="020B0604030504040204" pitchFamily="34" charset="0"/>
                <a:ea typeface="Verdana" panose="020B0604030504040204" pitchFamily="34" charset="0"/>
              </a:rPr>
              <a:t>desktop</a:t>
            </a:r>
            <a:r>
              <a:rPr lang="en-US" sz="2000">
                <a:solidFill>
                  <a:schemeClr val="bg1"/>
                </a:solidFill>
                <a:latin typeface="Verdana" panose="020B0604030504040204" pitchFamily="34" charset="0"/>
                <a:ea typeface="Verdana" panose="020B0604030504040204" pitchFamily="34" charset="0"/>
              </a:rPr>
              <a:t> client rather than through the browser version.</a:t>
            </a:r>
          </a:p>
        </p:txBody>
      </p:sp>
      <p:sp>
        <p:nvSpPr>
          <p:cNvPr id="53" name="Content Placeholder 1">
            <a:extLst>
              <a:ext uri="{FF2B5EF4-FFF2-40B4-BE49-F238E27FC236}">
                <a16:creationId xmlns:a16="http://schemas.microsoft.com/office/drawing/2014/main" id="{F81891F0-6480-48BC-9185-BCF59DBDD999}"/>
              </a:ext>
            </a:extLst>
          </p:cNvPr>
          <p:cNvSpPr txBox="1">
            <a:spLocks/>
          </p:cNvSpPr>
          <p:nvPr/>
        </p:nvSpPr>
        <p:spPr>
          <a:xfrm>
            <a:off x="1741988" y="2367026"/>
            <a:ext cx="7054779" cy="70974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dirty="0">
                <a:solidFill>
                  <a:schemeClr val="bg1"/>
                </a:solidFill>
                <a:latin typeface="Verdana"/>
                <a:ea typeface="Verdana"/>
              </a:rPr>
              <a:t>We recommend using your computer for audio to facilitate participation.</a:t>
            </a:r>
            <a:endParaRPr lang="en-US" sz="2000" dirty="0">
              <a:solidFill>
                <a:schemeClr val="bg1"/>
              </a:solidFill>
              <a:latin typeface="Verdana" panose="020B0604030504040204" pitchFamily="34" charset="0"/>
              <a:ea typeface="Verdana" panose="020B0604030504040204" pitchFamily="34" charset="0"/>
            </a:endParaRPr>
          </a:p>
        </p:txBody>
      </p:sp>
      <p:sp>
        <p:nvSpPr>
          <p:cNvPr id="78" name="Content Placeholder 1">
            <a:extLst>
              <a:ext uri="{FF2B5EF4-FFF2-40B4-BE49-F238E27FC236}">
                <a16:creationId xmlns:a16="http://schemas.microsoft.com/office/drawing/2014/main" id="{D1F368AF-BC53-44C9-9E14-A601257DCC7B}"/>
              </a:ext>
            </a:extLst>
          </p:cNvPr>
          <p:cNvSpPr txBox="1">
            <a:spLocks/>
          </p:cNvSpPr>
          <p:nvPr/>
        </p:nvSpPr>
        <p:spPr>
          <a:xfrm>
            <a:off x="1741989" y="3662597"/>
            <a:ext cx="7479190" cy="584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dirty="0">
                <a:solidFill>
                  <a:schemeClr val="bg1"/>
                </a:solidFill>
                <a:latin typeface="Verdana" panose="020B0604030504040204" pitchFamily="34" charset="0"/>
                <a:ea typeface="Verdana" panose="020B0604030504040204" pitchFamily="34" charset="0"/>
              </a:rPr>
              <a:t>Please mute your microphone and turn on your camera.</a:t>
            </a:r>
          </a:p>
        </p:txBody>
      </p:sp>
      <p:sp>
        <p:nvSpPr>
          <p:cNvPr id="64" name="Content Placeholder 1">
            <a:extLst>
              <a:ext uri="{FF2B5EF4-FFF2-40B4-BE49-F238E27FC236}">
                <a16:creationId xmlns:a16="http://schemas.microsoft.com/office/drawing/2014/main" id="{12747DC0-1748-4E2C-A0FD-C4EAB1DA3F5B}"/>
              </a:ext>
            </a:extLst>
          </p:cNvPr>
          <p:cNvSpPr txBox="1">
            <a:spLocks/>
          </p:cNvSpPr>
          <p:nvPr/>
        </p:nvSpPr>
        <p:spPr>
          <a:xfrm>
            <a:off x="1741990" y="4629698"/>
            <a:ext cx="7054779" cy="709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dirty="0">
                <a:solidFill>
                  <a:schemeClr val="bg1"/>
                </a:solidFill>
                <a:latin typeface="Verdana" panose="020B0604030504040204" pitchFamily="34" charset="0"/>
                <a:ea typeface="Verdana" panose="020B0604030504040204" pitchFamily="34" charset="0"/>
              </a:rPr>
              <a:t>During the webinar, chat the entire group for questions and comments related to the content.</a:t>
            </a:r>
          </a:p>
        </p:txBody>
      </p:sp>
      <p:sp>
        <p:nvSpPr>
          <p:cNvPr id="79" name="Content Placeholder 1">
            <a:extLst>
              <a:ext uri="{FF2B5EF4-FFF2-40B4-BE49-F238E27FC236}">
                <a16:creationId xmlns:a16="http://schemas.microsoft.com/office/drawing/2014/main" id="{EC965AE9-9C65-4AA4-8B7B-C84E8E50835C}"/>
              </a:ext>
            </a:extLst>
          </p:cNvPr>
          <p:cNvSpPr txBox="1">
            <a:spLocks/>
          </p:cNvSpPr>
          <p:nvPr/>
        </p:nvSpPr>
        <p:spPr>
          <a:xfrm>
            <a:off x="1741990" y="5788328"/>
            <a:ext cx="757189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it-IT" sz="2000" dirty="0">
                <a:solidFill>
                  <a:schemeClr val="bg1"/>
                </a:solidFill>
                <a:latin typeface="Verdana" panose="020B0604030504040204" pitchFamily="34" charset="0"/>
                <a:ea typeface="Verdana" panose="020B0604030504040204" pitchFamily="34" charset="0"/>
              </a:rPr>
              <a:t>If you experience problems during the webinar, message or email __________ at ________________________</a:t>
            </a:r>
            <a:r>
              <a:rPr lang="en-US" sz="2000" dirty="0">
                <a:solidFill>
                  <a:schemeClr val="bg1"/>
                </a:solidFill>
                <a:latin typeface="Verdana" panose="020B0604030504040204" pitchFamily="34" charset="0"/>
                <a:ea typeface="Verdana" panose="020B0604030504040204" pitchFamily="34" charset="0"/>
              </a:rPr>
              <a:t>.</a:t>
            </a:r>
          </a:p>
        </p:txBody>
      </p:sp>
      <p:pic>
        <p:nvPicPr>
          <p:cNvPr id="3" name="Picture 2" descr="Cover of IET Design Camp Participant Guide. Be sure to take notes in your Participant Guide! ">
            <a:extLst>
              <a:ext uri="{FF2B5EF4-FFF2-40B4-BE49-F238E27FC236}">
                <a16:creationId xmlns:a16="http://schemas.microsoft.com/office/drawing/2014/main" id="{60279B58-D535-452E-BFFD-47DEB97A0F34}"/>
              </a:ext>
            </a:extLst>
          </p:cNvPr>
          <p:cNvPicPr>
            <a:picLocks noChangeAspect="1"/>
          </p:cNvPicPr>
          <p:nvPr/>
        </p:nvPicPr>
        <p:blipFill>
          <a:blip r:embed="rId4"/>
          <a:stretch>
            <a:fillRect/>
          </a:stretch>
        </p:blipFill>
        <p:spPr>
          <a:xfrm>
            <a:off x="9516800" y="1785312"/>
            <a:ext cx="2481287" cy="4334632"/>
          </a:xfrm>
          <a:prstGeom prst="rect">
            <a:avLst/>
          </a:prstGeom>
        </p:spPr>
      </p:pic>
      <p:sp>
        <p:nvSpPr>
          <p:cNvPr id="9" name="Footer Placeholder 1">
            <a:extLst>
              <a:ext uri="{FF2B5EF4-FFF2-40B4-BE49-F238E27FC236}">
                <a16:creationId xmlns:a16="http://schemas.microsoft.com/office/drawing/2014/main" id="{9E2C457E-EBAD-48DC-9174-60CEA691426B}"/>
              </a:ext>
            </a:extLst>
          </p:cNvPr>
          <p:cNvSpPr>
            <a:spLocks noGrp="1"/>
          </p:cNvSpPr>
          <p:nvPr>
            <p:ph type="ftr" sz="quarter" idx="4294967295"/>
          </p:nvPr>
        </p:nvSpPr>
        <p:spPr>
          <a:xfrm>
            <a:off x="0" y="6553200"/>
            <a:ext cx="4114800" cy="280988"/>
          </a:xfrm>
          <a:prstGeom prst="rect">
            <a:avLst/>
          </a:prstGeom>
        </p:spPr>
        <p:txBody>
          <a:bodyPr anchor="b"/>
          <a:lstStyle/>
          <a:p>
            <a:pPr algn="l"/>
            <a:r>
              <a:rPr lang="en-US" sz="1050">
                <a:latin typeface="Lato Semibold"/>
              </a:rPr>
              <a:t>Orientation</a:t>
            </a:r>
          </a:p>
        </p:txBody>
      </p:sp>
      <p:sp>
        <p:nvSpPr>
          <p:cNvPr id="10" name="Slide Number Placeholder 2">
            <a:extLst>
              <a:ext uri="{FF2B5EF4-FFF2-40B4-BE49-F238E27FC236}">
                <a16:creationId xmlns:a16="http://schemas.microsoft.com/office/drawing/2014/main" id="{97A0F161-6A1C-41A8-A4BD-3C07581FAF8C}"/>
              </a:ext>
            </a:extLst>
          </p:cNvPr>
          <p:cNvSpPr>
            <a:spLocks noGrp="1"/>
          </p:cNvSpPr>
          <p:nvPr>
            <p:ph type="sldNum" sz="quarter" idx="4294967295"/>
          </p:nvPr>
        </p:nvSpPr>
        <p:spPr>
          <a:xfrm>
            <a:off x="9448800" y="6553200"/>
            <a:ext cx="2743200" cy="280988"/>
          </a:xfrm>
          <a:prstGeom prst="rect">
            <a:avLst/>
          </a:prstGeom>
        </p:spPr>
        <p:txBody>
          <a:bodyPr anchor="b"/>
          <a:lstStyle/>
          <a:p>
            <a:pPr algn="r"/>
            <a:fld id="{46BF826B-1E70-4759-AAB5-894E58C379C3}" type="slidenum">
              <a:rPr lang="en-US" sz="1050" smtClean="0"/>
              <a:pPr algn="r"/>
              <a:t>5</a:t>
            </a:fld>
            <a:endParaRPr lang="en-US" sz="1050"/>
          </a:p>
        </p:txBody>
      </p:sp>
    </p:spTree>
    <p:extLst>
      <p:ext uri="{BB962C8B-B14F-4D97-AF65-F5344CB8AC3E}">
        <p14:creationId xmlns:p14="http://schemas.microsoft.com/office/powerpoint/2010/main" val="232339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75AB-729A-4810-8AAA-1C3E8B6AAF39}"/>
              </a:ext>
            </a:extLst>
          </p:cNvPr>
          <p:cNvSpPr>
            <a:spLocks noGrp="1"/>
          </p:cNvSpPr>
          <p:nvPr>
            <p:ph type="title" idx="4294967295"/>
          </p:nvPr>
        </p:nvSpPr>
        <p:spPr>
          <a:xfrm>
            <a:off x="304800" y="709507"/>
            <a:ext cx="2677099" cy="2706430"/>
          </a:xfrm>
          <a:prstGeom prst="rect">
            <a:avLst/>
          </a:prstGeom>
        </p:spPr>
        <p:txBody>
          <a:bodyPr/>
          <a:lstStyle/>
          <a:p>
            <a:pPr rtl="0" eaLnBrk="1" latinLnBrk="0" hangingPunct="1"/>
            <a:r>
              <a:rPr lang="en-US" sz="4400" kern="1200" dirty="0">
                <a:solidFill>
                  <a:srgbClr val="FFFFFF"/>
                </a:solidFill>
                <a:effectLst/>
                <a:latin typeface="Arial" panose="020B0604020202020204" pitchFamily="34" charset="0"/>
                <a:ea typeface="+mn-ea"/>
                <a:cs typeface="Arial" panose="020B0604020202020204" pitchFamily="34" charset="0"/>
              </a:rPr>
              <a:t>Focus on IET Programs</a:t>
            </a:r>
            <a:endParaRPr lang="en-US" dirty="0">
              <a:effectLst/>
            </a:endParaRPr>
          </a:p>
        </p:txBody>
      </p:sp>
      <p:sp>
        <p:nvSpPr>
          <p:cNvPr id="34" name="Content Placeholder 2">
            <a:extLst>
              <a:ext uri="{FF2B5EF4-FFF2-40B4-BE49-F238E27FC236}">
                <a16:creationId xmlns:a16="http://schemas.microsoft.com/office/drawing/2014/main" id="{BBE51674-40AF-4813-8075-85F544DA0B91}"/>
              </a:ext>
            </a:extLst>
          </p:cNvPr>
          <p:cNvSpPr txBox="1">
            <a:spLocks/>
          </p:cNvSpPr>
          <p:nvPr/>
        </p:nvSpPr>
        <p:spPr>
          <a:xfrm>
            <a:off x="3287949" y="201867"/>
            <a:ext cx="8180961" cy="67518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None/>
            </a:pPr>
            <a:r>
              <a:rPr lang="en-US" sz="2400" b="1">
                <a:solidFill>
                  <a:schemeClr val="tx1"/>
                </a:solidFill>
                <a:latin typeface="Verdana" panose="020B0604030504040204" pitchFamily="34" charset="0"/>
                <a:ea typeface="Verdana" panose="020B0604030504040204" pitchFamily="34" charset="0"/>
              </a:rPr>
              <a:t>Increasing Adults’ Opportunities for Employment and/or Further Education</a:t>
            </a:r>
          </a:p>
        </p:txBody>
      </p:sp>
      <p:sp>
        <p:nvSpPr>
          <p:cNvPr id="33" name="Content Placeholder 2">
            <a:extLst>
              <a:ext uri="{FF2B5EF4-FFF2-40B4-BE49-F238E27FC236}">
                <a16:creationId xmlns:a16="http://schemas.microsoft.com/office/drawing/2014/main" id="{C3EAFAE7-DC8B-42F6-A94D-D7DE81F5E755}"/>
              </a:ext>
            </a:extLst>
          </p:cNvPr>
          <p:cNvSpPr txBox="1">
            <a:spLocks/>
          </p:cNvSpPr>
          <p:nvPr/>
        </p:nvSpPr>
        <p:spPr>
          <a:xfrm>
            <a:off x="2982606" y="995729"/>
            <a:ext cx="9209394" cy="67518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7063" indent="-280988">
              <a:lnSpc>
                <a:spcPct val="100000"/>
              </a:lnSpc>
              <a:spcBef>
                <a:spcPts val="600"/>
              </a:spcBef>
              <a:spcAft>
                <a:spcPts val="600"/>
              </a:spcAft>
            </a:pPr>
            <a:r>
              <a:rPr lang="en-US" sz="1800" dirty="0">
                <a:solidFill>
                  <a:schemeClr val="tx1"/>
                </a:solidFill>
                <a:latin typeface="Verdana" panose="020B0604030504040204" pitchFamily="34" charset="0"/>
                <a:ea typeface="Verdana" panose="020B0604030504040204" pitchFamily="34" charset="0"/>
              </a:rPr>
              <a:t>Wages rise and unemployment decreases as education and training attainment levels are reached. </a:t>
            </a:r>
          </a:p>
          <a:p>
            <a:pPr marL="685800" indent="-339725">
              <a:lnSpc>
                <a:spcPct val="100000"/>
              </a:lnSpc>
              <a:spcBef>
                <a:spcPts val="600"/>
              </a:spcBef>
              <a:spcAft>
                <a:spcPts val="600"/>
              </a:spcAft>
            </a:pPr>
            <a:endParaRPr lang="en-US" sz="1800" dirty="0">
              <a:solidFill>
                <a:schemeClr val="tx1"/>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7C395F64-37CC-4EF0-BDCF-1EE78FFCAA88}"/>
              </a:ext>
            </a:extLst>
          </p:cNvPr>
          <p:cNvSpPr txBox="1"/>
          <p:nvPr/>
        </p:nvSpPr>
        <p:spPr>
          <a:xfrm>
            <a:off x="3873919" y="1661560"/>
            <a:ext cx="7179412" cy="307777"/>
          </a:xfrm>
          <a:prstGeom prst="rect">
            <a:avLst/>
          </a:prstGeom>
          <a:solidFill>
            <a:srgbClr val="C8D8EE"/>
          </a:solidFill>
        </p:spPr>
        <p:txBody>
          <a:bodyPr wrap="square" rtlCol="0">
            <a:spAutoFit/>
          </a:bodyPr>
          <a:lstStyle/>
          <a:p>
            <a:pPr algn="ctr"/>
            <a:r>
              <a:rPr lang="en-US" sz="1400" b="1" dirty="0">
                <a:solidFill>
                  <a:schemeClr val="tx1"/>
                </a:solidFill>
              </a:rPr>
              <a:t>Unemployment rates and earnings by educational attainment, 2020</a:t>
            </a:r>
          </a:p>
        </p:txBody>
      </p:sp>
      <p:graphicFrame>
        <p:nvGraphicFramePr>
          <p:cNvPr id="36" name="Table 8">
            <a:extLst>
              <a:ext uri="{FF2B5EF4-FFF2-40B4-BE49-F238E27FC236}">
                <a16:creationId xmlns:a16="http://schemas.microsoft.com/office/drawing/2014/main" id="{627A5FD4-7FB9-4D78-8613-3A1AFA7E004E}"/>
              </a:ext>
            </a:extLst>
          </p:cNvPr>
          <p:cNvGraphicFramePr>
            <a:graphicFrameLocks noGrp="1"/>
          </p:cNvGraphicFramePr>
          <p:nvPr>
            <p:extLst>
              <p:ext uri="{D42A27DB-BD31-4B8C-83A1-F6EECF244321}">
                <p14:modId xmlns:p14="http://schemas.microsoft.com/office/powerpoint/2010/main" val="1498149428"/>
              </p:ext>
            </p:extLst>
          </p:nvPr>
        </p:nvGraphicFramePr>
        <p:xfrm>
          <a:off x="3873919" y="1988927"/>
          <a:ext cx="7179412" cy="2788920"/>
        </p:xfrm>
        <a:graphic>
          <a:graphicData uri="http://schemas.openxmlformats.org/drawingml/2006/table">
            <a:tbl>
              <a:tblPr firstRow="1" bandRow="1">
                <a:tableStyleId>{5C22544A-7EE6-4342-B048-85BDC9FD1C3A}</a:tableStyleId>
              </a:tblPr>
              <a:tblGrid>
                <a:gridCol w="2807758">
                  <a:extLst>
                    <a:ext uri="{9D8B030D-6E8A-4147-A177-3AD203B41FA5}">
                      <a16:colId xmlns:a16="http://schemas.microsoft.com/office/drawing/2014/main" val="309047485"/>
                    </a:ext>
                  </a:extLst>
                </a:gridCol>
                <a:gridCol w="2589088">
                  <a:extLst>
                    <a:ext uri="{9D8B030D-6E8A-4147-A177-3AD203B41FA5}">
                      <a16:colId xmlns:a16="http://schemas.microsoft.com/office/drawing/2014/main" val="1673974731"/>
                    </a:ext>
                  </a:extLst>
                </a:gridCol>
                <a:gridCol w="1782566">
                  <a:extLst>
                    <a:ext uri="{9D8B030D-6E8A-4147-A177-3AD203B41FA5}">
                      <a16:colId xmlns:a16="http://schemas.microsoft.com/office/drawing/2014/main" val="4079507619"/>
                    </a:ext>
                  </a:extLst>
                </a:gridCol>
              </a:tblGrid>
              <a:tr h="510518">
                <a:tc>
                  <a:txBody>
                    <a:bodyPr/>
                    <a:lstStyle/>
                    <a:p>
                      <a:r>
                        <a:rPr lang="en-US" sz="1500" dirty="0">
                          <a:solidFill>
                            <a:schemeClr val="bg1"/>
                          </a:solidFill>
                        </a:rPr>
                        <a:t>Educational attainment</a:t>
                      </a:r>
                    </a:p>
                  </a:txBody>
                  <a:tcPr>
                    <a:solidFill>
                      <a:srgbClr val="315F9F"/>
                    </a:solidFill>
                  </a:tcPr>
                </a:tc>
                <a:tc>
                  <a:txBody>
                    <a:bodyPr/>
                    <a:lstStyle/>
                    <a:p>
                      <a:r>
                        <a:rPr lang="en-US" sz="1500" dirty="0">
                          <a:solidFill>
                            <a:schemeClr val="bg1"/>
                          </a:solidFill>
                        </a:rPr>
                        <a:t>Median Usual weekly earnings</a:t>
                      </a:r>
                    </a:p>
                  </a:txBody>
                  <a:tcPr>
                    <a:solidFill>
                      <a:srgbClr val="315F9F"/>
                    </a:solidFill>
                  </a:tcPr>
                </a:tc>
                <a:tc>
                  <a:txBody>
                    <a:bodyPr/>
                    <a:lstStyle/>
                    <a:p>
                      <a:r>
                        <a:rPr lang="en-US" sz="1500" dirty="0">
                          <a:solidFill>
                            <a:schemeClr val="bg1"/>
                          </a:solidFill>
                        </a:rPr>
                        <a:t>Unemployment rate</a:t>
                      </a:r>
                    </a:p>
                  </a:txBody>
                  <a:tcPr>
                    <a:solidFill>
                      <a:srgbClr val="315F9F"/>
                    </a:solidFill>
                  </a:tcPr>
                </a:tc>
                <a:extLst>
                  <a:ext uri="{0D108BD9-81ED-4DB2-BD59-A6C34878D82A}">
                    <a16:rowId xmlns:a16="http://schemas.microsoft.com/office/drawing/2014/main" val="190268537"/>
                  </a:ext>
                </a:extLst>
              </a:tr>
              <a:tr h="297802">
                <a:tc>
                  <a:txBody>
                    <a:bodyPr/>
                    <a:lstStyle/>
                    <a:p>
                      <a:r>
                        <a:rPr lang="en-US" sz="1500" dirty="0"/>
                        <a:t>Master’s degree</a:t>
                      </a:r>
                    </a:p>
                  </a:txBody>
                  <a:tcPr>
                    <a:solidFill>
                      <a:srgbClr val="F0F4FA"/>
                    </a:solidFill>
                  </a:tcPr>
                </a:tc>
                <a:tc>
                  <a:txBody>
                    <a:bodyPr/>
                    <a:lstStyle/>
                    <a:p>
                      <a:pPr algn="r"/>
                      <a:r>
                        <a:rPr lang="en-US" sz="1500" dirty="0"/>
                        <a:t>$1,545</a:t>
                      </a:r>
                    </a:p>
                  </a:txBody>
                  <a:tcPr>
                    <a:solidFill>
                      <a:srgbClr val="F0F4FA"/>
                    </a:solidFill>
                  </a:tcPr>
                </a:tc>
                <a:tc>
                  <a:txBody>
                    <a:bodyPr/>
                    <a:lstStyle/>
                    <a:p>
                      <a:pPr algn="r"/>
                      <a:r>
                        <a:rPr lang="en-US" sz="1500" dirty="0"/>
                        <a:t>4.1%</a:t>
                      </a:r>
                    </a:p>
                  </a:txBody>
                  <a:tcPr>
                    <a:solidFill>
                      <a:srgbClr val="F0F4FA"/>
                    </a:solidFill>
                  </a:tcPr>
                </a:tc>
                <a:extLst>
                  <a:ext uri="{0D108BD9-81ED-4DB2-BD59-A6C34878D82A}">
                    <a16:rowId xmlns:a16="http://schemas.microsoft.com/office/drawing/2014/main" val="3558643361"/>
                  </a:ext>
                </a:extLst>
              </a:tr>
              <a:tr h="297802">
                <a:tc>
                  <a:txBody>
                    <a:bodyPr/>
                    <a:lstStyle/>
                    <a:p>
                      <a:r>
                        <a:rPr lang="en-US" sz="1500"/>
                        <a:t>Bachelor degree</a:t>
                      </a:r>
                    </a:p>
                  </a:txBody>
                  <a:tcPr>
                    <a:solidFill>
                      <a:srgbClr val="DCE6F4"/>
                    </a:solidFill>
                  </a:tcPr>
                </a:tc>
                <a:tc>
                  <a:txBody>
                    <a:bodyPr/>
                    <a:lstStyle/>
                    <a:p>
                      <a:pPr algn="r"/>
                      <a:r>
                        <a:rPr lang="en-US" sz="1500"/>
                        <a:t>$1,305</a:t>
                      </a:r>
                    </a:p>
                  </a:txBody>
                  <a:tcPr>
                    <a:solidFill>
                      <a:srgbClr val="DCE6F4"/>
                    </a:solidFill>
                  </a:tcPr>
                </a:tc>
                <a:tc>
                  <a:txBody>
                    <a:bodyPr/>
                    <a:lstStyle/>
                    <a:p>
                      <a:pPr algn="r"/>
                      <a:r>
                        <a:rPr lang="en-US" sz="1500"/>
                        <a:t>5.5%</a:t>
                      </a:r>
                    </a:p>
                  </a:txBody>
                  <a:tcPr>
                    <a:solidFill>
                      <a:srgbClr val="DCE6F4"/>
                    </a:solidFill>
                  </a:tcPr>
                </a:tc>
                <a:extLst>
                  <a:ext uri="{0D108BD9-81ED-4DB2-BD59-A6C34878D82A}">
                    <a16:rowId xmlns:a16="http://schemas.microsoft.com/office/drawing/2014/main" val="3055383186"/>
                  </a:ext>
                </a:extLst>
              </a:tr>
              <a:tr h="297802">
                <a:tc>
                  <a:txBody>
                    <a:bodyPr/>
                    <a:lstStyle/>
                    <a:p>
                      <a:r>
                        <a:rPr lang="en-US" sz="1500"/>
                        <a:t>Associate degree</a:t>
                      </a:r>
                    </a:p>
                  </a:txBody>
                  <a:tcPr>
                    <a:solidFill>
                      <a:srgbClr val="F0F4FA"/>
                    </a:solidFill>
                  </a:tcPr>
                </a:tc>
                <a:tc>
                  <a:txBody>
                    <a:bodyPr/>
                    <a:lstStyle/>
                    <a:p>
                      <a:pPr algn="r"/>
                      <a:r>
                        <a:rPr lang="en-US" sz="1500" dirty="0"/>
                        <a:t>$938</a:t>
                      </a:r>
                    </a:p>
                  </a:txBody>
                  <a:tcPr>
                    <a:solidFill>
                      <a:srgbClr val="F0F4FA"/>
                    </a:solidFill>
                  </a:tcPr>
                </a:tc>
                <a:tc>
                  <a:txBody>
                    <a:bodyPr/>
                    <a:lstStyle/>
                    <a:p>
                      <a:pPr algn="r"/>
                      <a:r>
                        <a:rPr lang="en-US" sz="1500"/>
                        <a:t>7.1%</a:t>
                      </a:r>
                    </a:p>
                  </a:txBody>
                  <a:tcPr>
                    <a:solidFill>
                      <a:srgbClr val="F0F4FA"/>
                    </a:solidFill>
                  </a:tcPr>
                </a:tc>
                <a:extLst>
                  <a:ext uri="{0D108BD9-81ED-4DB2-BD59-A6C34878D82A}">
                    <a16:rowId xmlns:a16="http://schemas.microsoft.com/office/drawing/2014/main" val="2169771276"/>
                  </a:ext>
                </a:extLst>
              </a:tr>
              <a:tr h="297802">
                <a:tc>
                  <a:txBody>
                    <a:bodyPr/>
                    <a:lstStyle/>
                    <a:p>
                      <a:r>
                        <a:rPr lang="en-US" sz="1500"/>
                        <a:t>Some college, no degree</a:t>
                      </a:r>
                    </a:p>
                  </a:txBody>
                  <a:tcPr>
                    <a:solidFill>
                      <a:srgbClr val="DCE6F4"/>
                    </a:solidFill>
                  </a:tcPr>
                </a:tc>
                <a:tc>
                  <a:txBody>
                    <a:bodyPr/>
                    <a:lstStyle/>
                    <a:p>
                      <a:pPr algn="r"/>
                      <a:r>
                        <a:rPr lang="en-US" sz="1500"/>
                        <a:t>$877</a:t>
                      </a:r>
                    </a:p>
                  </a:txBody>
                  <a:tcPr>
                    <a:solidFill>
                      <a:srgbClr val="DCE6F4"/>
                    </a:solidFill>
                  </a:tcPr>
                </a:tc>
                <a:tc>
                  <a:txBody>
                    <a:bodyPr/>
                    <a:lstStyle/>
                    <a:p>
                      <a:pPr algn="r"/>
                      <a:r>
                        <a:rPr lang="en-US" sz="1500"/>
                        <a:t>8.3%</a:t>
                      </a:r>
                    </a:p>
                  </a:txBody>
                  <a:tcPr>
                    <a:solidFill>
                      <a:srgbClr val="DCE6F4"/>
                    </a:solidFill>
                  </a:tcPr>
                </a:tc>
                <a:extLst>
                  <a:ext uri="{0D108BD9-81ED-4DB2-BD59-A6C34878D82A}">
                    <a16:rowId xmlns:a16="http://schemas.microsoft.com/office/drawing/2014/main" val="1455204872"/>
                  </a:ext>
                </a:extLst>
              </a:tr>
              <a:tr h="297802">
                <a:tc>
                  <a:txBody>
                    <a:bodyPr/>
                    <a:lstStyle/>
                    <a:p>
                      <a:r>
                        <a:rPr lang="en-US" sz="1500"/>
                        <a:t>High school diploma</a:t>
                      </a:r>
                    </a:p>
                  </a:txBody>
                  <a:tcPr>
                    <a:solidFill>
                      <a:srgbClr val="F0F4FA"/>
                    </a:solidFill>
                  </a:tcPr>
                </a:tc>
                <a:tc>
                  <a:txBody>
                    <a:bodyPr/>
                    <a:lstStyle/>
                    <a:p>
                      <a:pPr algn="r"/>
                      <a:r>
                        <a:rPr lang="en-US" sz="1500"/>
                        <a:t>$781</a:t>
                      </a:r>
                    </a:p>
                  </a:txBody>
                  <a:tcPr>
                    <a:solidFill>
                      <a:srgbClr val="F0F4FA"/>
                    </a:solidFill>
                  </a:tcPr>
                </a:tc>
                <a:tc>
                  <a:txBody>
                    <a:bodyPr/>
                    <a:lstStyle/>
                    <a:p>
                      <a:pPr algn="r"/>
                      <a:r>
                        <a:rPr lang="en-US" sz="1500"/>
                        <a:t>9%</a:t>
                      </a:r>
                    </a:p>
                  </a:txBody>
                  <a:tcPr>
                    <a:solidFill>
                      <a:srgbClr val="F0F4FA"/>
                    </a:solidFill>
                  </a:tcPr>
                </a:tc>
                <a:extLst>
                  <a:ext uri="{0D108BD9-81ED-4DB2-BD59-A6C34878D82A}">
                    <a16:rowId xmlns:a16="http://schemas.microsoft.com/office/drawing/2014/main" val="1849301879"/>
                  </a:ext>
                </a:extLst>
              </a:tr>
              <a:tr h="297802">
                <a:tc>
                  <a:txBody>
                    <a:bodyPr/>
                    <a:lstStyle/>
                    <a:p>
                      <a:r>
                        <a:rPr lang="en-US" sz="1500" dirty="0"/>
                        <a:t>Less than a high school diploma</a:t>
                      </a:r>
                    </a:p>
                  </a:txBody>
                  <a:tcPr>
                    <a:solidFill>
                      <a:srgbClr val="DCE6F4"/>
                    </a:solidFill>
                  </a:tcPr>
                </a:tc>
                <a:tc>
                  <a:txBody>
                    <a:bodyPr/>
                    <a:lstStyle/>
                    <a:p>
                      <a:pPr algn="r"/>
                      <a:r>
                        <a:rPr lang="en-US" sz="1500"/>
                        <a:t>$619</a:t>
                      </a:r>
                    </a:p>
                  </a:txBody>
                  <a:tcPr>
                    <a:solidFill>
                      <a:srgbClr val="DCE6F4"/>
                    </a:solidFill>
                  </a:tcPr>
                </a:tc>
                <a:tc>
                  <a:txBody>
                    <a:bodyPr/>
                    <a:lstStyle/>
                    <a:p>
                      <a:pPr algn="r"/>
                      <a:r>
                        <a:rPr lang="en-US" sz="1500"/>
                        <a:t>11.7%</a:t>
                      </a:r>
                    </a:p>
                  </a:txBody>
                  <a:tcPr>
                    <a:solidFill>
                      <a:srgbClr val="DCE6F4"/>
                    </a:solidFill>
                  </a:tcPr>
                </a:tc>
                <a:extLst>
                  <a:ext uri="{0D108BD9-81ED-4DB2-BD59-A6C34878D82A}">
                    <a16:rowId xmlns:a16="http://schemas.microsoft.com/office/drawing/2014/main" val="3300655604"/>
                  </a:ext>
                </a:extLst>
              </a:tr>
              <a:tr h="297802">
                <a:tc>
                  <a:txBody>
                    <a:bodyPr/>
                    <a:lstStyle/>
                    <a:p>
                      <a:r>
                        <a:rPr lang="en-US" sz="1500"/>
                        <a:t>TOTAL</a:t>
                      </a:r>
                    </a:p>
                  </a:txBody>
                  <a:tcPr>
                    <a:solidFill>
                      <a:srgbClr val="F0F4FA"/>
                    </a:solidFill>
                  </a:tcPr>
                </a:tc>
                <a:tc>
                  <a:txBody>
                    <a:bodyPr/>
                    <a:lstStyle/>
                    <a:p>
                      <a:pPr algn="r"/>
                      <a:r>
                        <a:rPr lang="en-US" sz="1500"/>
                        <a:t>$1,029</a:t>
                      </a:r>
                    </a:p>
                  </a:txBody>
                  <a:tcPr>
                    <a:solidFill>
                      <a:srgbClr val="F0F4FA"/>
                    </a:solidFill>
                  </a:tcPr>
                </a:tc>
                <a:tc>
                  <a:txBody>
                    <a:bodyPr/>
                    <a:lstStyle/>
                    <a:p>
                      <a:pPr algn="r"/>
                      <a:r>
                        <a:rPr lang="en-US" sz="1500" dirty="0"/>
                        <a:t>7.1%</a:t>
                      </a:r>
                    </a:p>
                  </a:txBody>
                  <a:tcPr>
                    <a:solidFill>
                      <a:srgbClr val="F0F4FA"/>
                    </a:solidFill>
                  </a:tcPr>
                </a:tc>
                <a:extLst>
                  <a:ext uri="{0D108BD9-81ED-4DB2-BD59-A6C34878D82A}">
                    <a16:rowId xmlns:a16="http://schemas.microsoft.com/office/drawing/2014/main" val="1454940331"/>
                  </a:ext>
                </a:extLst>
              </a:tr>
            </a:tbl>
          </a:graphicData>
        </a:graphic>
      </p:graphicFrame>
      <p:sp>
        <p:nvSpPr>
          <p:cNvPr id="5" name="TextBox 4">
            <a:extLst>
              <a:ext uri="{FF2B5EF4-FFF2-40B4-BE49-F238E27FC236}">
                <a16:creationId xmlns:a16="http://schemas.microsoft.com/office/drawing/2014/main" id="{A43270DA-E610-44A1-AB4A-7C7AA6106298}"/>
              </a:ext>
            </a:extLst>
          </p:cNvPr>
          <p:cNvSpPr txBox="1"/>
          <p:nvPr/>
        </p:nvSpPr>
        <p:spPr>
          <a:xfrm>
            <a:off x="3873919" y="4777847"/>
            <a:ext cx="7179412" cy="437940"/>
          </a:xfrm>
          <a:prstGeom prst="rect">
            <a:avLst/>
          </a:prstGeom>
          <a:noFill/>
        </p:spPr>
        <p:txBody>
          <a:bodyPr wrap="square" rtlCol="0">
            <a:spAutoFit/>
          </a:bodyPr>
          <a:lstStyle/>
          <a:p>
            <a:pPr marL="0" algn="l" rtl="0" eaLnBrk="1" fontAlgn="t" latinLnBrk="0" hangingPunct="1">
              <a:lnSpc>
                <a:spcPts val="1300"/>
              </a:lnSpc>
              <a:spcBef>
                <a:spcPts val="0"/>
              </a:spcBef>
              <a:spcAft>
                <a:spcPts val="0"/>
              </a:spcAft>
            </a:pPr>
            <a:r>
              <a:rPr lang="en-US" sz="1200" i="0" u="none" strike="noStrike" kern="1200" dirty="0">
                <a:effectLst/>
                <a:latin typeface="Calibri" panose="020F0502020204030204" pitchFamily="34" charset="0"/>
              </a:rPr>
              <a:t>Note: Data are for persons ages 25 and over. Earnings are for full-time wage and salary workers.</a:t>
            </a:r>
            <a:endParaRPr lang="en-US" sz="1200" i="0" u="none" strike="noStrike" dirty="0">
              <a:effectLst/>
              <a:latin typeface="Arial" panose="020B0604020202020204" pitchFamily="34" charset="0"/>
            </a:endParaRPr>
          </a:p>
          <a:p>
            <a:pPr marL="0" algn="l" rtl="0" eaLnBrk="1" fontAlgn="t" latinLnBrk="0" hangingPunct="1">
              <a:lnSpc>
                <a:spcPts val="1300"/>
              </a:lnSpc>
              <a:spcBef>
                <a:spcPts val="0"/>
              </a:spcBef>
              <a:spcAft>
                <a:spcPts val="0"/>
              </a:spcAft>
            </a:pPr>
            <a:r>
              <a:rPr lang="en-US" sz="1200" i="0" u="none" strike="noStrike" kern="1200" dirty="0">
                <a:effectLst/>
                <a:latin typeface="Calibri" panose="020F0502020204030204" pitchFamily="34" charset="0"/>
              </a:rPr>
              <a:t>Source: Current Population Survey, U.S. Department of Labor, U.S. Bureau of Labor Statistics</a:t>
            </a:r>
            <a:endParaRPr lang="en-US" sz="1200" i="0" u="none" strike="noStrike" dirty="0">
              <a:effectLst/>
              <a:latin typeface="Arial" panose="020B0604020202020204" pitchFamily="34" charset="0"/>
            </a:endParaRPr>
          </a:p>
        </p:txBody>
      </p:sp>
      <p:sp>
        <p:nvSpPr>
          <p:cNvPr id="35" name="Content Placeholder 2">
            <a:extLst>
              <a:ext uri="{FF2B5EF4-FFF2-40B4-BE49-F238E27FC236}">
                <a16:creationId xmlns:a16="http://schemas.microsoft.com/office/drawing/2014/main" id="{0EE746BE-1735-48A0-940A-77124DD8EA5E}"/>
              </a:ext>
            </a:extLst>
          </p:cNvPr>
          <p:cNvSpPr txBox="1">
            <a:spLocks/>
          </p:cNvSpPr>
          <p:nvPr/>
        </p:nvSpPr>
        <p:spPr>
          <a:xfrm>
            <a:off x="2982606" y="5274782"/>
            <a:ext cx="8601505" cy="13734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7063" indent="-280988">
              <a:lnSpc>
                <a:spcPct val="100000"/>
              </a:lnSpc>
              <a:spcBef>
                <a:spcPts val="600"/>
              </a:spcBef>
              <a:spcAft>
                <a:spcPts val="600"/>
              </a:spcAft>
            </a:pPr>
            <a:r>
              <a:rPr lang="en-US" sz="1800" dirty="0">
                <a:latin typeface="Verdana" panose="020B0604030504040204" pitchFamily="34" charset="0"/>
                <a:ea typeface="Verdana" panose="020B0604030504040204" pitchFamily="34" charset="0"/>
              </a:rPr>
              <a:t>If all U.S. adults were at least a Level 3 in literacy proficiency, the U.S. would generate an additional $2.2 trillion in annual income which represents 10% of the gross domestic product.</a:t>
            </a:r>
          </a:p>
          <a:p>
            <a:pPr marL="346075" indent="0">
              <a:lnSpc>
                <a:spcPct val="100000"/>
              </a:lnSpc>
              <a:spcBef>
                <a:spcPts val="600"/>
              </a:spcBef>
              <a:spcAft>
                <a:spcPts val="600"/>
              </a:spcAft>
              <a:buNone/>
            </a:pPr>
            <a:r>
              <a:rPr lang="en-US" sz="1000" dirty="0">
                <a:solidFill>
                  <a:schemeClr val="tx1"/>
                </a:solidFill>
                <a:latin typeface="Verdana" panose="020B0604030504040204" pitchFamily="34" charset="0"/>
                <a:ea typeface="Verdana" panose="020B0604030504040204" pitchFamily="34" charset="0"/>
              </a:rPr>
              <a:t>(</a:t>
            </a:r>
            <a:r>
              <a:rPr lang="en-US" sz="1000" dirty="0">
                <a:solidFill>
                  <a:schemeClr val="tx1"/>
                </a:solidFill>
                <a:latin typeface="Verdana" panose="020B0604030504040204" pitchFamily="34" charset="0"/>
                <a:ea typeface="Verdana" panose="020B0604030504040204" pitchFamily="34" charset="0"/>
                <a:hlinkClick r:id="rId3"/>
              </a:rPr>
              <a:t>https://www.barbarabush.org/wp-content/uploads/2020/09/BBFoundation_GainsFromEradicatingIlliteracy_9_8.pdf</a:t>
            </a:r>
            <a:r>
              <a:rPr lang="en-US" sz="1000" dirty="0">
                <a:solidFill>
                  <a:schemeClr val="tx1"/>
                </a:solidFill>
                <a:latin typeface="Verdana" panose="020B0604030504040204" pitchFamily="34" charset="0"/>
                <a:ea typeface="Verdana" panose="020B0604030504040204" pitchFamily="34" charset="0"/>
              </a:rPr>
              <a:t>) </a:t>
            </a:r>
          </a:p>
          <a:p>
            <a:pPr marL="685800" indent="-339725">
              <a:lnSpc>
                <a:spcPct val="100000"/>
              </a:lnSpc>
              <a:spcBef>
                <a:spcPts val="600"/>
              </a:spcBef>
              <a:spcAft>
                <a:spcPts val="600"/>
              </a:spcAft>
            </a:pPr>
            <a:endParaRPr lang="en-US" sz="2000" dirty="0">
              <a:solidFill>
                <a:schemeClr val="tx1"/>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783CA070-3FC5-4819-84F7-A2D10A89F82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38669" y="2605415"/>
            <a:ext cx="2597121" cy="2591025"/>
          </a:xfrm>
          <a:prstGeom prst="rect">
            <a:avLst/>
          </a:prstGeom>
        </p:spPr>
      </p:pic>
      <p:sp>
        <p:nvSpPr>
          <p:cNvPr id="20" name="Footer Placeholder 1">
            <a:extLst>
              <a:ext uri="{FF2B5EF4-FFF2-40B4-BE49-F238E27FC236}">
                <a16:creationId xmlns:a16="http://schemas.microsoft.com/office/drawing/2014/main" id="{D579AC8A-5B7D-45B6-92E4-4C8013DC611C}"/>
              </a:ext>
            </a:extLst>
          </p:cNvPr>
          <p:cNvSpPr txBox="1">
            <a:spLocks/>
          </p:cNvSpPr>
          <p:nvPr/>
        </p:nvSpPr>
        <p:spPr>
          <a:xfrm>
            <a:off x="0" y="6553200"/>
            <a:ext cx="4114800" cy="280988"/>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bg1"/>
                </a:solidFill>
              </a:rPr>
              <a:t>Orientation</a:t>
            </a:r>
          </a:p>
        </p:txBody>
      </p:sp>
      <p:sp>
        <p:nvSpPr>
          <p:cNvPr id="21" name="Slide Number Placeholder 2">
            <a:extLst>
              <a:ext uri="{FF2B5EF4-FFF2-40B4-BE49-F238E27FC236}">
                <a16:creationId xmlns:a16="http://schemas.microsoft.com/office/drawing/2014/main" id="{B4A1E9EF-91B2-424B-9CBE-66FAF57BB54D}"/>
              </a:ext>
            </a:extLst>
          </p:cNvPr>
          <p:cNvSpPr txBox="1">
            <a:spLocks/>
          </p:cNvSpPr>
          <p:nvPr/>
        </p:nvSpPr>
        <p:spPr>
          <a:xfrm>
            <a:off x="9448800" y="6553200"/>
            <a:ext cx="2743200" cy="280988"/>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pPr algn="r"/>
              <a:t>6</a:t>
            </a:fld>
            <a:endParaRPr lang="en-US" sz="1050"/>
          </a:p>
        </p:txBody>
      </p:sp>
    </p:spTree>
    <p:extLst>
      <p:ext uri="{BB962C8B-B14F-4D97-AF65-F5344CB8AC3E}">
        <p14:creationId xmlns:p14="http://schemas.microsoft.com/office/powerpoint/2010/main" val="259822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70CA-DDC2-4E7C-9394-3A5AB8835D61}"/>
              </a:ext>
            </a:extLst>
          </p:cNvPr>
          <p:cNvSpPr>
            <a:spLocks noGrp="1"/>
          </p:cNvSpPr>
          <p:nvPr>
            <p:ph type="title"/>
          </p:nvPr>
        </p:nvSpPr>
        <p:spPr>
          <a:xfrm>
            <a:off x="838200" y="0"/>
            <a:ext cx="10515600" cy="1762297"/>
          </a:xfrm>
        </p:spPr>
        <p:txBody>
          <a:bodyPr>
            <a:normAutofit/>
          </a:bodyPr>
          <a:lstStyle/>
          <a:p>
            <a:r>
              <a:rPr lang="en-US" sz="4000" dirty="0">
                <a:latin typeface="Arial" panose="020B0604020202020204" pitchFamily="34" charset="0"/>
                <a:cs typeface="Arial" panose="020B0604020202020204" pitchFamily="34" charset="0"/>
              </a:rPr>
              <a:t>IET Programs Revolutionize Career and Education Pathways for Adult Learners</a:t>
            </a:r>
          </a:p>
        </p:txBody>
      </p:sp>
      <p:pic>
        <p:nvPicPr>
          <p:cNvPr id="5" name="Picture 4">
            <a:extLst>
              <a:ext uri="{FF2B5EF4-FFF2-40B4-BE49-F238E27FC236}">
                <a16:creationId xmlns:a16="http://schemas.microsoft.com/office/drawing/2014/main" id="{6FAB8A78-2307-4E0A-A732-E6A3AA57CF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74747" y="2030156"/>
            <a:ext cx="8242506" cy="4663844"/>
          </a:xfrm>
          <a:prstGeom prst="rect">
            <a:avLst/>
          </a:prstGeom>
        </p:spPr>
      </p:pic>
      <p:sp>
        <p:nvSpPr>
          <p:cNvPr id="3" name="Content Placeholder 2">
            <a:extLst>
              <a:ext uri="{FF2B5EF4-FFF2-40B4-BE49-F238E27FC236}">
                <a16:creationId xmlns:a16="http://schemas.microsoft.com/office/drawing/2014/main" id="{B3CC20F0-163B-4AEE-89D6-7F1A4F0E9858}"/>
              </a:ext>
            </a:extLst>
          </p:cNvPr>
          <p:cNvSpPr>
            <a:spLocks noGrp="1"/>
          </p:cNvSpPr>
          <p:nvPr>
            <p:ph idx="1"/>
          </p:nvPr>
        </p:nvSpPr>
        <p:spPr>
          <a:xfrm>
            <a:off x="3545684" y="3076592"/>
            <a:ext cx="5849816" cy="2565385"/>
          </a:xfrm>
        </p:spPr>
        <p:txBody>
          <a:bodyPr vert="horz" lIns="91440" tIns="45720" rIns="91440" bIns="45720" rtlCol="0" anchor="t">
            <a:normAutofit/>
          </a:bodyPr>
          <a:lstStyle/>
          <a:p>
            <a:pPr marL="0" indent="0">
              <a:lnSpc>
                <a:spcPct val="100000"/>
              </a:lnSpc>
              <a:spcBef>
                <a:spcPts val="0"/>
              </a:spcBef>
              <a:buNone/>
            </a:pPr>
            <a:r>
              <a:rPr lang="en-US" sz="2400" dirty="0">
                <a:latin typeface="Verdana"/>
                <a:ea typeface="Verdana"/>
                <a:cs typeface="Verdana"/>
              </a:rPr>
              <a:t>Expanding the availability and quality of IET programs available to adult learners in our state is important to support learner and economic growth by addressing skills needs of employers.</a:t>
            </a:r>
            <a:endParaRPr lang="en-US" dirty="0"/>
          </a:p>
        </p:txBody>
      </p:sp>
      <p:sp>
        <p:nvSpPr>
          <p:cNvPr id="6" name="Footer Placeholder 1">
            <a:extLst>
              <a:ext uri="{FF2B5EF4-FFF2-40B4-BE49-F238E27FC236}">
                <a16:creationId xmlns:a16="http://schemas.microsoft.com/office/drawing/2014/main" id="{5D85D005-CF60-4714-91D6-0C3CC6EE6C79}"/>
              </a:ext>
            </a:extLst>
          </p:cNvPr>
          <p:cNvSpPr>
            <a:spLocks noGrp="1"/>
          </p:cNvSpPr>
          <p:nvPr>
            <p:ph type="ftr" sz="quarter" idx="4294967295"/>
          </p:nvPr>
        </p:nvSpPr>
        <p:spPr>
          <a:xfrm>
            <a:off x="0" y="6553200"/>
            <a:ext cx="4114800" cy="281601"/>
          </a:xfrm>
          <a:prstGeom prst="rect">
            <a:avLst/>
          </a:prstGeom>
        </p:spPr>
        <p:txBody>
          <a:bodyPr anchor="b"/>
          <a:lstStyle/>
          <a:p>
            <a:pPr algn="l"/>
            <a:r>
              <a:rPr lang="en-US" sz="1050"/>
              <a:t>Orientation</a:t>
            </a:r>
          </a:p>
        </p:txBody>
      </p:sp>
      <p:sp>
        <p:nvSpPr>
          <p:cNvPr id="7" name="Slide Number Placeholder 2">
            <a:extLst>
              <a:ext uri="{FF2B5EF4-FFF2-40B4-BE49-F238E27FC236}">
                <a16:creationId xmlns:a16="http://schemas.microsoft.com/office/drawing/2014/main" id="{2FF04970-7F16-413F-8DB3-34822F8CBEF6}"/>
              </a:ext>
            </a:extLst>
          </p:cNvPr>
          <p:cNvSpPr>
            <a:spLocks noGrp="1"/>
          </p:cNvSpPr>
          <p:nvPr>
            <p:ph type="sldNum" sz="quarter" idx="4294967295"/>
          </p:nvPr>
        </p:nvSpPr>
        <p:spPr>
          <a:xfrm>
            <a:off x="9448800" y="6553200"/>
            <a:ext cx="2743200" cy="281601"/>
          </a:xfrm>
          <a:prstGeom prst="rect">
            <a:avLst/>
          </a:prstGeom>
        </p:spPr>
        <p:txBody>
          <a:bodyPr anchor="b"/>
          <a:lstStyle/>
          <a:p>
            <a:pPr algn="r"/>
            <a:fld id="{46BF826B-1E70-4759-AAB5-894E58C379C3}" type="slidenum">
              <a:rPr lang="en-US" sz="1050" smtClean="0"/>
              <a:pPr algn="r"/>
              <a:t>7</a:t>
            </a:fld>
            <a:endParaRPr lang="en-US" sz="1050"/>
          </a:p>
        </p:txBody>
      </p:sp>
    </p:spTree>
    <p:extLst>
      <p:ext uri="{BB962C8B-B14F-4D97-AF65-F5344CB8AC3E}">
        <p14:creationId xmlns:p14="http://schemas.microsoft.com/office/powerpoint/2010/main" val="1707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7CFF4-BA23-475A-AD45-3F09644CE2F8}"/>
              </a:ext>
            </a:extLst>
          </p:cNvPr>
          <p:cNvSpPr>
            <a:spLocks noGrp="1"/>
          </p:cNvSpPr>
          <p:nvPr>
            <p:ph type="title"/>
          </p:nvPr>
        </p:nvSpPr>
        <p:spPr/>
        <p:txBody>
          <a:bodyPr>
            <a:normAutofit/>
          </a:bodyPr>
          <a:lstStyle/>
          <a:p>
            <a:pPr>
              <a:lnSpc>
                <a:spcPct val="100000"/>
              </a:lnSpc>
            </a:pPr>
            <a:r>
              <a:rPr lang="en-US" dirty="0">
                <a:latin typeface="Arial"/>
                <a:cs typeface="Arial"/>
              </a:rPr>
              <a:t>Enrollment Trend in IET Programs</a:t>
            </a:r>
            <a:endParaRPr lang="en-US" dirty="0"/>
          </a:p>
        </p:txBody>
      </p:sp>
      <p:sp>
        <p:nvSpPr>
          <p:cNvPr id="9" name="Rectangle 5">
            <a:extLst>
              <a:ext uri="{FF2B5EF4-FFF2-40B4-BE49-F238E27FC236}">
                <a16:creationId xmlns:a16="http://schemas.microsoft.com/office/drawing/2014/main" id="{BE46FAD8-D934-4D05-8A0A-B84D17F0C005}"/>
              </a:ext>
            </a:extLst>
          </p:cNvPr>
          <p:cNvSpPr>
            <a:spLocks noChangeArrowheads="1"/>
          </p:cNvSpPr>
          <p:nvPr/>
        </p:nvSpPr>
        <p:spPr bwMode="auto">
          <a:xfrm>
            <a:off x="328840" y="1546233"/>
            <a:ext cx="2966318" cy="4478149"/>
          </a:xfrm>
          <a:prstGeom prst="rect">
            <a:avLst/>
          </a:prstGeom>
          <a:solidFill>
            <a:schemeClr val="bg1">
              <a:lumMod val="95000"/>
            </a:schemeClr>
          </a:solidFill>
          <a:ln w="9525">
            <a:solidFill>
              <a:srgbClr val="000000"/>
            </a:solidFill>
            <a:miter lim="800000"/>
            <a:headEnd/>
            <a:tailEnd/>
          </a:ln>
        </p:spPr>
        <p:txBody>
          <a:bodyPr wrap="square" lIns="91440" tIns="45720" rIns="91440" bIns="45720" anchor="t">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nSpc>
                <a:spcPct val="100000"/>
              </a:lnSpc>
              <a:spcBef>
                <a:spcPct val="0"/>
              </a:spcBef>
              <a:spcAft>
                <a:spcPts val="3000"/>
              </a:spcAft>
              <a:buNone/>
            </a:pPr>
            <a:r>
              <a:rPr lang="en-US" sz="2000" b="1" dirty="0">
                <a:latin typeface="Arial"/>
                <a:cs typeface="Arial"/>
              </a:rPr>
              <a:t>Across the country, total IET participation  reported for PY 2019 was 48,864, which was a decrease of 3,051 participants or 5.88% less than PY2018.</a:t>
            </a:r>
          </a:p>
          <a:p>
            <a:pPr marL="0" indent="0" eaLnBrk="1" hangingPunct="1">
              <a:lnSpc>
                <a:spcPct val="100000"/>
              </a:lnSpc>
              <a:spcBef>
                <a:spcPct val="0"/>
              </a:spcBef>
              <a:spcAft>
                <a:spcPts val="3000"/>
              </a:spcAft>
              <a:buNone/>
            </a:pPr>
            <a:r>
              <a:rPr lang="en-US" altLang="en-US" sz="2000" b="1" dirty="0">
                <a:latin typeface="Arial" panose="020B0604020202020204" pitchFamily="34" charset="0"/>
                <a:cs typeface="Arial" panose="020B0604020202020204" pitchFamily="34" charset="0"/>
              </a:rPr>
              <a:t>This represents a decreased rate less than half that of the total enrollment decline.</a:t>
            </a:r>
          </a:p>
        </p:txBody>
      </p:sp>
      <p:pic>
        <p:nvPicPr>
          <p:cNvPr id="3" name="Picture 2" descr="The horizontal bar graph shows the number of participants enrolled in Integrated Education and Training (IET) programs by four education categories and total participation during four program years (2016 through 2019): &#10;1. Adult Basic Education, with the highest enrollment, ranged from 10,802 to 24,544 enrollees.&#10;2. Adult Secondary Education, with the third highest enrollment, ranged from 3,518 to 7,433 enrollees.&#10;3. English Language Arts, with the lowest enrollment, ranged from 3,071 to 4,886 enrollees.&#10;4. Integrated English Literacy and Civics Education, with the second highest enrollment, ranged from 5,916 to 17,494 enrollees.&#10;5. The total number of IET participants ranged from 23,307 to 51,915 over the four years.">
            <a:extLst>
              <a:ext uri="{FF2B5EF4-FFF2-40B4-BE49-F238E27FC236}">
                <a16:creationId xmlns:a16="http://schemas.microsoft.com/office/drawing/2014/main" id="{A9044D9D-1748-4EC6-929B-E00A414BA70E}"/>
              </a:ext>
            </a:extLst>
          </p:cNvPr>
          <p:cNvPicPr>
            <a:picLocks noChangeAspect="1"/>
          </p:cNvPicPr>
          <p:nvPr/>
        </p:nvPicPr>
        <p:blipFill>
          <a:blip r:embed="rId3"/>
          <a:stretch>
            <a:fillRect/>
          </a:stretch>
        </p:blipFill>
        <p:spPr>
          <a:xfrm>
            <a:off x="3295158" y="879853"/>
            <a:ext cx="8638781" cy="5614903"/>
          </a:xfrm>
          <a:prstGeom prst="rect">
            <a:avLst/>
          </a:prstGeom>
        </p:spPr>
      </p:pic>
      <p:sp>
        <p:nvSpPr>
          <p:cNvPr id="10" name="Footer Placeholder 1">
            <a:extLst>
              <a:ext uri="{FF2B5EF4-FFF2-40B4-BE49-F238E27FC236}">
                <a16:creationId xmlns:a16="http://schemas.microsoft.com/office/drawing/2014/main" id="{5B7A4931-4CCC-4FD8-9BA1-936EE6A4499C}"/>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Orientation</a:t>
            </a:r>
          </a:p>
        </p:txBody>
      </p:sp>
      <p:sp>
        <p:nvSpPr>
          <p:cNvPr id="11" name="Slide Number Placeholder 2">
            <a:extLst>
              <a:ext uri="{FF2B5EF4-FFF2-40B4-BE49-F238E27FC236}">
                <a16:creationId xmlns:a16="http://schemas.microsoft.com/office/drawing/2014/main" id="{3A0A466A-E2A1-480C-8917-96C0C6B91B4A}"/>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pPr algn="r"/>
              <a:t>8</a:t>
            </a:fld>
            <a:endParaRPr lang="en-US" sz="1050"/>
          </a:p>
        </p:txBody>
      </p:sp>
    </p:spTree>
    <p:extLst>
      <p:ext uri="{BB962C8B-B14F-4D97-AF65-F5344CB8AC3E}">
        <p14:creationId xmlns:p14="http://schemas.microsoft.com/office/powerpoint/2010/main" val="157972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EE0E25-23CD-472B-A02D-1A713DEC733B}"/>
              </a:ext>
            </a:extLst>
          </p:cNvPr>
          <p:cNvSpPr>
            <a:spLocks noGrp="1"/>
          </p:cNvSpPr>
          <p:nvPr>
            <p:ph type="title"/>
          </p:nvPr>
        </p:nvSpPr>
        <p:spPr>
          <a:xfrm>
            <a:off x="1158765" y="2706702"/>
            <a:ext cx="3218794" cy="1325563"/>
          </a:xfrm>
        </p:spPr>
        <p:txBody>
          <a:bodyPr/>
          <a:lstStyle/>
          <a:p>
            <a:r>
              <a:rPr lang="en-US" dirty="0"/>
              <a:t>Our Charge to You:</a:t>
            </a:r>
          </a:p>
        </p:txBody>
      </p:sp>
      <p:cxnSp>
        <p:nvCxnSpPr>
          <p:cNvPr id="13" name="Straight Connector 12">
            <a:extLst>
              <a:ext uri="{FF2B5EF4-FFF2-40B4-BE49-F238E27FC236}">
                <a16:creationId xmlns:a16="http://schemas.microsoft.com/office/drawing/2014/main" id="{1A922081-11D3-469C-980D-384487A78C69}"/>
              </a:ext>
              <a:ext uri="{C183D7F6-B498-43B3-948B-1728B52AA6E4}">
                <adec:decorative xmlns:adec="http://schemas.microsoft.com/office/drawing/2017/decorative" val="1"/>
              </a:ext>
            </a:extLst>
          </p:cNvPr>
          <p:cNvCxnSpPr/>
          <p:nvPr/>
        </p:nvCxnSpPr>
        <p:spPr>
          <a:xfrm>
            <a:off x="4800600" y="1293779"/>
            <a:ext cx="0" cy="4143983"/>
          </a:xfrm>
          <a:prstGeom prst="line">
            <a:avLst/>
          </a:prstGeom>
          <a:ln w="19050">
            <a:solidFill>
              <a:srgbClr val="B2681E"/>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24C67543-AFE9-4BFF-A7B0-73F99A31240D}"/>
              </a:ext>
            </a:extLst>
          </p:cNvPr>
          <p:cNvSpPr>
            <a:spLocks noGrp="1"/>
          </p:cNvSpPr>
          <p:nvPr>
            <p:ph type="body" sz="quarter" idx="10"/>
          </p:nvPr>
        </p:nvSpPr>
        <p:spPr>
          <a:xfrm>
            <a:off x="5491264" y="2018872"/>
            <a:ext cx="5817867" cy="3777582"/>
          </a:xfrm>
        </p:spPr>
        <p:txBody>
          <a:bodyPr lIns="91440" tIns="45720" rIns="91440" bIns="45720" anchor="t">
            <a:noAutofit/>
          </a:bodyPr>
          <a:lstStyle/>
          <a:p>
            <a:pPr marL="457200" indent="-457200">
              <a:spcAft>
                <a:spcPts val="1200"/>
              </a:spcAft>
              <a:buFont typeface="Wingdings" panose="05000000000000000000" pitchFamily="2" charset="2"/>
              <a:buChar char="§"/>
            </a:pPr>
            <a:r>
              <a:rPr lang="en-US" sz="2800" dirty="0">
                <a:latin typeface="Verdana"/>
                <a:ea typeface="Verdana"/>
                <a:cs typeface="Verdana"/>
              </a:rPr>
              <a:t>Bring your best thinking and collaboration to this work.  </a:t>
            </a:r>
          </a:p>
          <a:p>
            <a:pPr marL="457200" indent="-457200">
              <a:spcAft>
                <a:spcPts val="1200"/>
              </a:spcAft>
              <a:buFont typeface="Wingdings" panose="05000000000000000000" pitchFamily="2" charset="2"/>
              <a:buChar char="§"/>
            </a:pPr>
            <a:r>
              <a:rPr lang="en-US" sz="2800" dirty="0">
                <a:latin typeface="Verdana"/>
                <a:ea typeface="Verdana"/>
                <a:cs typeface="Verdana"/>
              </a:rPr>
              <a:t>Share ideas and insights. </a:t>
            </a:r>
          </a:p>
          <a:p>
            <a:pPr marL="457200" indent="-457200">
              <a:spcAft>
                <a:spcPts val="1200"/>
              </a:spcAft>
              <a:buFont typeface="Wingdings" panose="05000000000000000000" pitchFamily="2" charset="2"/>
              <a:buChar char="§"/>
            </a:pPr>
            <a:r>
              <a:rPr lang="en-US" sz="2800" dirty="0">
                <a:latin typeface="Verdana"/>
                <a:ea typeface="Verdana"/>
                <a:cs typeface="Verdana"/>
              </a:rPr>
              <a:t>Take advantage of “time away” with colleagues.</a:t>
            </a:r>
            <a:endParaRPr lang="en-US" dirty="0"/>
          </a:p>
        </p:txBody>
      </p:sp>
      <p:pic>
        <p:nvPicPr>
          <p:cNvPr id="11" name="Graphic 10">
            <a:extLst>
              <a:ext uri="{FF2B5EF4-FFF2-40B4-BE49-F238E27FC236}">
                <a16:creationId xmlns:a16="http://schemas.microsoft.com/office/drawing/2014/main" id="{3137E304-432E-43A2-A886-355F9CB5141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78501" y="4375825"/>
            <a:ext cx="1929319" cy="1929319"/>
          </a:xfrm>
          <a:prstGeom prst="rect">
            <a:avLst/>
          </a:prstGeom>
        </p:spPr>
      </p:pic>
      <p:sp>
        <p:nvSpPr>
          <p:cNvPr id="6" name="Footer Placeholder 1">
            <a:extLst>
              <a:ext uri="{FF2B5EF4-FFF2-40B4-BE49-F238E27FC236}">
                <a16:creationId xmlns:a16="http://schemas.microsoft.com/office/drawing/2014/main" id="{F71CCE64-EEC6-421B-9350-6C6F0E7F2E36}"/>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t>Orientation</a:t>
            </a:r>
          </a:p>
        </p:txBody>
      </p:sp>
      <p:sp>
        <p:nvSpPr>
          <p:cNvPr id="7" name="Slide Number Placeholder 2">
            <a:extLst>
              <a:ext uri="{FF2B5EF4-FFF2-40B4-BE49-F238E27FC236}">
                <a16:creationId xmlns:a16="http://schemas.microsoft.com/office/drawing/2014/main" id="{92712566-CB0F-4071-91DC-60214E70771F}"/>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chemeClr val="bg1"/>
                </a:solidFill>
              </a:rPr>
              <a:pPr algn="r"/>
              <a:t>9</a:t>
            </a:fld>
            <a:endParaRPr lang="en-US" sz="1050">
              <a:solidFill>
                <a:schemeClr val="bg1"/>
              </a:solidFill>
            </a:endParaRPr>
          </a:p>
        </p:txBody>
      </p:sp>
    </p:spTree>
    <p:extLst>
      <p:ext uri="{BB962C8B-B14F-4D97-AF65-F5344CB8AC3E}">
        <p14:creationId xmlns:p14="http://schemas.microsoft.com/office/powerpoint/2010/main" val="2910894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BE78801C320444B2175305C788620F" ma:contentTypeVersion="" ma:contentTypeDescription="Create a new document." ma:contentTypeScope="" ma:versionID="8e9017fe82bf4f591592a4dd028f9cb0">
  <xsd:schema xmlns:xsd="http://www.w3.org/2001/XMLSchema" xmlns:xs="http://www.w3.org/2001/XMLSchema" xmlns:p="http://schemas.microsoft.com/office/2006/metadata/properties" xmlns:ns2="8788f4e6-566e-4d58-b7dd-a3bd94214486" xmlns:ns3="1a1bc6a2-7eb4-4680-982f-f4b48024185a" targetNamespace="http://schemas.microsoft.com/office/2006/metadata/properties" ma:root="true" ma:fieldsID="0caf2a6552c01146a51452f73ca2bf2f" ns2:_="" ns3:_="">
    <xsd:import namespace="8788f4e6-566e-4d58-b7dd-a3bd94214486"/>
    <xsd:import namespace="1a1bc6a2-7eb4-4680-982f-f4b4802418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8f4e6-566e-4d58-b7dd-a3bd942144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1bc6a2-7eb4-4680-982f-f4b4802418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AW xmlns="http://www.net-centric.com/PAWPP">
  <HyperLink xmlns="" ID="EiIZacBS7uDHfwo7+7yWzgBfi1Q=780585853695.7_435.03" plainAltText="OCTAE_x0027_s_x0020_" language=""/>
  <HyperLink xmlns="" ID="EiIZacBS7uDHfwo7+7yWzgBfi1Q=87807422491.2_466.15" plainAltText="Employability_x0020_Skills_x0020_Framework"/>
  <HyperLink xmlns="" ID="EiIZacBS7uDHfwo7+7yWzgBfi1Q=-1280260933664.95_466.15" plainAltText="Illinois_x0020_Essential_x0020_"/>
  <HyperLink xmlns="" ID="EiIZacBS7uDHfwo7+7yWzgBfi1Q=87807422491.2_487.27" plainAltText="Employability_x0020_Skills_x0020_Framework"/>
  <HyperLink xmlns="" ID="EiIZacBS7uDHfwo7+7yWzgBfi1Q=223954537478.825_487.27" plainAltText="Indiana_x0027_s_x0020_Employability_x0020_Skills_x0020_"/>
  <HyperLink xmlns="" ID="EiIZacBS7uDHfwo7+7yWzgBfi1Q=-62423162791.2_508.39" plainAltText="Standards"/>
  <HyperLink xmlns="" ID="3vfAs9sryTrvZuCDieU8iA08LHo=1026549799642.325_444.95" language="" validate="" plainAltText="Email_x0020_I_x0020_E_x0020_T_x0020_Design_x0020_Camp_x0020_Info_x0020_at_x0020_I_x0020_m_x0020_p_x0020_a_x0020_q_x0020_i_x0020_n_x0020_t_x0020_dot_x0020_com_x0020_will_x0020_any_x0020_comments_x0020_or_x0020_suggestions." Lang=""/>
  <HyperLink xmlns="" ID="ppdEJBrrgIFB3AbflcvJqLToUmE=1026549799601.2_431.99" language="" validate="" plainAltText="Email_x0020_I_x0020_E_x0020_T_x0020_Design_x0020_Camp_x0020_Info_x0020_at_x0020_I_x0020_m_x0020_p_x0020_a_x0020_q_x0020_i_x0020_n_x0020_t_x0020_dot_x0020_com_x0020_will_x0020_any_x0020_comments_x0020_or_x0020_suggestions." Lang=""/>
  <Shape xmlns="" ID="Yv02HpsJhATTNrRX7W8Hu6KriSU=" pdftag="P" artifact="_x0030_" isBookmarkSet="yes" bookmark="no" Order="_x0033_"/>
  <Shape xmlns="" ID="eYmnBsFZ6WkkLQkExhSc0WnTO1E=" pdftag="P" artifact="_x0030_" isBookmarkSet="yes" bookmark="yes" Order="_x0031_"/>
  <Shape xmlns="" ID="FTw/vXc6sWaleiiBSWMuY0OZYhQ=" isBookmarkSet="no" bookmark="yes" Order="_x0032_" formula="no" artifact="_x0031_" pdftag="_x005B_Artifact_x005D_" inline="no" validate="no"/>
  <Shape xmlns="" ID="QbIfrpLBTSicPZ4gUYTm/7Q/7cY=" pdftag="_x005B_Artifact_x005D_" isBookmarkSet="no" bookmark="no" Order="_x002D_1"/>
  <Shape xmlns="" ID="hohXReqqoIL/n6w4cbbnqGn3ApY=" pdftag="_x005B_Artifact_x005D_" isBookmarkSet="no" bookmark="no" Order="_x002D_1"/>
  <Shape xmlns="" ID="Yu9VT6ODmhwYpBI96xTt2pXsA/A=" isBookmarkSet="no" bookmark="yes" pdftag="P" artifact="_x0030_" Order="_x0031_"/>
  <Shape xmlns="" ID="NIzRWq00tSiqpGp/77k6DZ6Bmvc=" pdftag="P" isBookmarkSet="no" bookmark="no" Order="_x0032_"/>
  <Shape xmlns="" ID="ae8xyhODB+EJkgBER18CzMlzoZg=" Order="_x0033_" pdftag="_x005B_Artifact_x005D_" isBookmarkSet="no" bookmark="no"/>
  <Shape xmlns="" ID="gD6lhRWbJvfI4m9hfbiH4CqW6C8=" Order="_x0034_" pdftag="_x005B_Artifact_x005D_" isBookmarkSet="no" bookmark="no"/>
  <Shape xmlns="" ID="p4EsZL6dE/Q0OPHBmjXsVeE4wF4=" pdftag="H1" isBookmarkSet="no" bookmark="yes" Order="_x0032_"/>
  <Shape xmlns="" ID="TT4NvDX1zfn8z2AGPfEb7kcC4FA=" pdftag="H2" isBookmarkSet="yes" bookmark="no" Order="_x0033_"/>
  <Shape xmlns="" ID="TB96GODfi1Yfk++Y8NNVD86ZAqM=" pdftag="Figure" isBookmarkSet="no" Order="_x0035_" artifact="_x0030_" validate="no"/>
  <Shape xmlns="" ID="Z7czEgkgeib/Zez9Z6Z+4vhcJi0=" Order="_x0036_" pdftag="_x005B_Artifact_x005D_" isBookmarkSet="no" bookmark="no"/>
  <Shape xmlns="" ID="Rlx7lnwk+72b5CFMCX6vr6BBQCM=" pdftag="Figure" isBookmarkSet="no" bookmark="no" formula="no" inline="no" Order="_x0031_" artifact="_x0030_" validate="yes" Lang=""/>
  <Shape xmlns="" ID="omQVULtOlSPlhH48oCrEP/8IbqI=" pdftag="Figure" isBookmarkSet="no" Order="_x0034_" artifact="_x0030_" validate="no"/>
  <Shape xmlns="" ID="WDt2mvSlebH0alE1wwMlIrW5ue0=" isBookmarkSet="no" formula="no" inline="no" pdftag="Figure" bookmark="no" Order="_x0032_" artifact="_x0030_" validate="yes" Lang=""/>
  <Shape xmlns="" ID="0k5KyPxkPCj5P5ovP5GmufcS0Kw=" pdftag="H2" isBookmarkSet="no" bookmark="yes" Order="_x0031_"/>
  <Shape xmlns="" ID="HA1jfXhlIypuPQ+LkTHYB5xl25Q=" pdftag="P" isBookmarkSet="no" bookmark="no" Order="_x0033_"/>
  <Shape xmlns="" ID="RC4jXVWZyVDIBXK9oqkzW9rvyzg=" Order="_x0034_" pdftag="_x005B_Artifact_x005D_" isBookmarkSet="no" bookmark="no"/>
  <Shape xmlns="" ID="SVKjfLUZDtsdficPoaD23smAlQ0=" Order="_x0035_" pdftag="_x005B_Artifact_x005D_" isBookmarkSet="no" bookmark="no"/>
  <Shape xmlns="" ID="YDsI9NQqsnQ6OINn+15W8recbOQ=" pdftag="H2" isBookmarkSet="no" bookmark="yes" Order="_x0032_"/>
  <Shape xmlns="" ID="tCor60J+CLGYH3xQ9W4aVWMc+CU=" pdftag="P" isBookmarkSet="no" bookmark="no" Order="_x0033_"/>
  <Shape xmlns="" ID="lrXZL4JnHPUcdxGus35p++YOwtc=" Order="_x0034_" pdftag="_x005B_Artifact_x005D_" isBookmarkSet="no" bookmark="no"/>
  <Shape xmlns="" ID="ZHmM7ZAnZs2BNDe3yfbI/rRF54Y=" pdftag="Figure" isBookmarkSet="no" formula="no" inline="no" bookmark="no" Order="_x0031_" artifact="_x0030_" validate="yes" Lang=""/>
  <Shape xmlns="" ID="p6vkjskeX88W+BWe5Y+wnTSpiIw=" pdftag="P" isBookmarkSet="no" bookmark="no" Order="_x0032_"/>
  <Shape xmlns="" ID="k0HNH6b3FutT6PqUMXnrLEOwj74=" pdftag="H2" isBookmarkSet="no" bookmark="yes" Order="_x0031_"/>
  <Shape xmlns="" ID="pZK8+R7To6q4tVPjXtjuPNvIR1A=" Order="_x0033_" pdftag="_x005B_Artifact_x005D_" isBookmarkSet="no" bookmark="no"/>
  <Shape xmlns="" ID="m5X4vFvqdfZaYkRSJCnzj832//8=" Order="_x0034_" pdftag="_x005B_Artifact_x005D_" isBookmarkSet="no" bookmark="no"/>
  <Shape xmlns="" ID="TFgiDCXcAEf16jjNn4zCDkWZpRM=" pdftag="P" isBookmarkSet="no" bookmark="no" Order="_x0032_"/>
  <Shape xmlns="" ID="STbr800ppCyQ8fStiQalFc9lUPs=" pdftag="H2" isBookmarkSet="no" bookmark="yes" Order="_x0031_"/>
  <Shape xmlns="" ID="KqwGoizkjTRU/GJdwMGo2NnmvLs=" Order="_x0033_" pdftag="_x005B_Artifact_x005D_" isBookmarkSet="no" bookmark="no"/>
  <Shape xmlns="" ID="4WFrVQSmWpbpXvjyee2OaPwoC9c=" Order="_x0034_" pdftag="_x005B_Artifact_x005D_" isBookmarkSet="no" bookmark="no"/>
  <Shape xmlns="" ID="QF5V0NIf+Nzd5IdEdcZhBalSLSw=" pdftag="P" isBookmarkSet="no" bookmark="no" Order="_x0032_"/>
  <Shape xmlns="" ID="qo80lxIQ+GgO5HzOgfV2LUT5Vcw=" pdftag="H2" isBookmarkSet="no" bookmark="yes" Order="_x0031_"/>
  <Shape xmlns="" ID="fjRpeAMl4tWA30erlncp/sJ9kCQ=" Order="_x0033_" pdftag="_x005B_Artifact_x005D_" isBookmarkSet="no" bookmark="no"/>
  <Shape xmlns="" ID="QWMb4kT6J2pEml3Xr6uUQ0pgFcw=" Order="_x0034_" pdftag="_x005B_Artifact_x005D_" isBookmarkSet="no" bookmark="no"/>
  <Shape xmlns="" ID="txPJoAI9ME6lD8113TL/lD2lL64=" pdftag="H2" isBookmarkSet="no" bookmark="yes" Order="_x0031_"/>
  <Shape xmlns="" ID="4hDZ94t8YTzLVwtubBja2rOnt+k=" Order="_x0034_" pdftag="_x005B_Artifact_x005D_" isBookmarkSet="no" bookmark="no"/>
  <Shape xmlns="" ID="HM3wQZY7O7170gfSxzSt8/49+TA=" Order="_x0035_" pdftag="_x005B_Artifact_x005D_" isBookmarkSet="no" bookmark="no"/>
  <Shape xmlns="" ID="YGpAC1GFv7bb5ol8XWe7rSmgBU0=" pdftag="P" isBookmarkSet="no" bookmark="no" Order="_x0033_"/>
  <Shape xmlns="" ID="AxKhwAPBH89Pdkuo9hbYWtRxlWU=" isBookmarkSet="no" formula="no" inline="no" pdftag="Figure" bookmark="no" Order="_x0032_" artifact="_x0030_" validate="yes" Lang=""/>
  <Shape xmlns="" ID="TFiOWHgdgCQl/KxRd7JOp1+A6EA=" isBookmarkSet="no" bookmark="no" formula="no" inline="no" pdftag="Figure" Order="_x0034_" artifact="_x0030_" validate="yes" Lang=""/>
  <Shape xmlns="" ID="7rGzJCcigie9h+p+wW86aeOoiYk=" Order="_x0035_" pdftag="_x005B_Artifact_x005D_" isBookmarkSet="no" bookmark="no"/>
  <Shape xmlns="" ID="H58dUq/PbnN1YIA1VyuYmeQFQuM=" Order="_x0036_" pdftag="_x005B_Artifact_x005D_" isBookmarkSet="no" bookmark="no"/>
  <Shape xmlns="" ID="fcIiPMlI0Tg/jz4b6nYQNvya3pY=" pdftag="Figure" isBookmarkSet="no" bookmark="no" formula="no" inline="no" Order="_x0033_" artifact="_x0030_" validate="yes" Lang=""/>
  <Shape xmlns="" ID="l1iofhgRk40YNb4qoW8VRPKa1Mk=" pdftag="P" isBookmarkSet="no" bookmark="no" Order="_x0032_"/>
  <Shape xmlns="" ID="k4AK+P+QvhKs1AHb3a8nreebm1o=" pdftag="H2" isBookmarkSet="no" bookmark="yes" Order="_x0031_"/>
  <Shape xmlns="" ID="pM144T5c4AFUTLpfPyXiukHxNDg=" pdftag="Figure" isBookmarkSet="no" artifact="_x0030_" validate="no" Order="_x0034_"/>
  <Shape xmlns="" ID="mhJ56n3D/X+cwCJaqD19JvDkMjM=" pdftag="H2" isBookmarkSet="no" bookmark="yes" Order="_x0031_"/>
  <Shape xmlns="" ID="Ln5rIdL4plxO0CjSzYZHtMjsHa8=" pdftag="P" isBookmarkSet="no" bookmark="no" Order="_x0033_"/>
  <Shape xmlns="" ID="f3o//0DS0L1WAhUIneDc2lZl2WU=" pdftag="P" isBookmarkSet="no" bookmark="no" Order="_x0034_"/>
  <Shape xmlns="" ID="QYNrcqBg5ADMSaHWMISlgjmIvyg=" pdftag="P" isBookmarkSet="no" bookmark="no" Order="_x0036_"/>
  <Shape xmlns="" ID="BsA/Oi2duHndZgirg73vxt0FNzw=" pdftag="P" isBookmarkSet="no" bookmark="no" Order="_x0038_"/>
  <Shape xmlns="" ID="oOKJRM9JBdyPgNX3FtH1vRDi6mQ=" Order="_x0031_1" pdftag="_x005B_Artifact_x005D_" isBookmarkSet="no" bookmark="no"/>
  <Shape xmlns="" ID="24wNR52Co+u8Y9MB8PaYRWDKDJ8=" Order="_x0031_2" pdftag="_x005B_Artifact_x005D_" isBookmarkSet="no" bookmark="no"/>
  <Shape xmlns="" ID="Mp6AbKCH2T07sZZJYK35dgqajgs=" pdftag="Figure" isBookmarkSet="no" bookmark="no" formula="no" inline="no" Order="_x0037_" artifact="_x0030_" validate="yes" Lang=""/>
  <Shape xmlns="" ID="LOFUeAznSB4CEcqsnoBKN8D2f/I=" pdftag="Figure" isBookmarkSet="no" artifact="_x0030_" validate="yes" Order="_x0035_"/>
  <Shape xmlns="" ID="r18B6P//JEzi3m0f5hCpkrv2z90=" pdftag="Figure" isBookmarkSet="no" artifact="_x0030_" validate="no" Order="_x0036_"/>
  <Shape xmlns="" ID="ysXb92FqHwma7TY8olIAFNMiy68=" isBookmarkSet="no" formula="no" inline="no" bookmark="no" pdftag="Figure" Order="_x0032_" artifact="_x0030_" validate="yes" Lang=""/>
  <Shape xmlns="" ID="SD+TUttEJm9EHtrgJVGv8hW60B8=" pdftag="Figure" isBookmarkSet="no" bookmark="no" formula="no" inline="no" Order="_x0036_" artifact="_x0030_" validate="yes" Lang=""/>
  <Shape xmlns="" ID="7rVg0nGP9Y4PhcxgxEQ3Qvh0Dhw=" pdftag="Figure" isBookmarkSet="no" bookmark="no" formula="no" inline="no" Order="_x0033_" artifact="_x0030_" validate="yes" Lang=""/>
  <Shape xmlns="" ID="8gNVAF1V4tJJJ/OIvbH8mGp3Hd0=" pdftag="H2" isBookmarkSet="no" bookmark="yes" Order="_x0031_"/>
  <Shape xmlns="" ID="BcrmGad4kHi+ntW032V/3GjsIRU=" pdftag="Figure" isBookmarkSet="no" formula="no" inline="no" bookmark="no" Order="_x0035_" artifact="_x0030_" validate="yes" Lang=""/>
  <Shape xmlns="" ID="McPzb20BfEhyAfj9/85pP6aQZp8=" pdftag="Figure" isBookmarkSet="no" formula="no" inline="no" bookmark="no" Order="_x0032_" artifact="_x0030_" validate="yes" Lang=""/>
  <Shape xmlns="" ID="CW1N1DAdsMJPefciD3iVBmTM2Ys=" pdftag="P" isBookmarkSet="no" bookmark="no" Order="_x0034_"/>
  <Shape xmlns="" ID="B2fb0QTlJvrtNOfalaqRsLscFms=" pdftag="P" isBookmarkSet="no" bookmark="no" Order="_x0037_"/>
  <Shape xmlns="" ID="7lrMNtoa+Mr+hdZac/BU9f/Rixk=" Order="_x0038_" pdftag="_x005B_Artifact_x005D_" isBookmarkSet="no" bookmark="no"/>
  <Shape xmlns="" ID="i1ikCqVum79lTB6DplsOB7Z24eg=" Order="_x0039_" pdftag="_x005B_Artifact_x005D_" isBookmarkSet="no" bookmark="no"/>
  <Shape xmlns="" ID="rWvl7k0m8vYK1fl2QDDfEDg895E=" pdftag="P" isBookmarkSet="no" bookmark="no" Order="_x0032_"/>
  <Shape xmlns="" ID="HIG//EJ9iOnH4knYSlaLoEdzYgY=" pdftag="H2" isBookmarkSet="no" bookmark="yes" Order="_x0031_"/>
  <Shape xmlns="" ID="SDWDJqRMpXKOUh1lcDJ8vm67pas=" Order="_x0039_" pdftag="_x005B_Artifact_x005D_" isBookmarkSet="no" bookmark="no"/>
  <Shape xmlns="" ID="PG5CjLehBb3rl9dRfdQteadjDBc=" Order="_x0031_0" pdftag="_x005B_Artifact_x005D_" isBookmarkSet="no" bookmark="no"/>
  <Shape xmlns="" ID="mWCSPtrL8ZPpZ35r1Udp6PXvQuo=" pdftag="P" isBookmarkSet="no" bookmark="no" Order="_x0033_"/>
  <Shape xmlns="" ID="ROs1yKIpj3LXS/D9PNqm/2iihLg=" pdftag="Figure" isBookmarkSet="no" bookmark="no" formula="no" inline="no" Order="_x0034_" artifact="_x0030_" validate="yes" Lang=""/>
  <Shape xmlns="" ID="vzvlnGZHCPd/HMdKrbznPo2w3+Q=" pdftag="Figure" isBookmarkSet="no" bookmark="no" formula="no" inline="no" Order="_x0035_" artifact="_x0030_" validate="yes" Lang=""/>
  <Shape xmlns="" ID="9EXxHFYrHb6VrSYtEDw8JTY4m24=" pdftag="Figure" isBookmarkSet="no" bookmark="no" formula="no" inline="no" Order="_x0036_" artifact="_x0030_" validate="yes" Lang=""/>
  <Shape xmlns="" ID="IOYFg51m7RTqLbqVt4DO54+Te2I=" pdftag="Figure" isBookmarkSet="no" bookmark="no" formula="no" inline="no" Order="_x0037_" artifact="_x0030_" validate="yes" Lang=""/>
  <Shape xmlns="" ID="BiGhX9UpM5fCjGwc5KgWcrDRHJE=" pdftag="Figure" isBookmarkSet="no" bookmark="no" formula="no" inline="no" Order="_x0038_" artifact="_x0030_" validate="yes" Lang=""/>
  <Shape xmlns="" ID="5HYg0i4+6Ox+9cbw/11sm0bXgOs=" Order="_x0037_" pdftag="_x005B_Artifact_x005D_" isBookmarkSet="no" bookmark="no"/>
  <Shape xmlns="" ID="X1izXYbcNczScstlr3iVwJJm34Q=" Order="_x0038_" pdftag="_x005B_Artifact_x005D_" isBookmarkSet="no" bookmark="no"/>
  <Shape xmlns="" ID="PKe3Vk+B/Pe0QhtGm/Q8zjdr5lU=" pdftag="P" isBookmarkSet="no" bookmark="no" Order="_x0034_"/>
  <Shape xmlns="" ID="5gtpQtbIQNTVpndW5LUjj49siSU=" pdftag="H2" isBookmarkSet="no" bookmark="yes" Order="_x0031_"/>
  <Shape xmlns="" ID="IcUTvxY5t2kMkkTlbXGgnzaeIh0=" pdftag="Figure" isBookmarkSet="no" bookmark="no" formula="no" inline="no" Order="_x0032_" artifact="_x0030_" validate="yes" Lang=""/>
  <Shape xmlns="" ID="T3sbxbhnTzBWmtRz+6saWS+vCF4=" pdftag="P" isBookmarkSet="no" bookmark="no" Order="_x0033_"/>
  <Shape xmlns="" ID="B0VFALQhy3CJvWnF1uoP7Za2vFI=" pdftag="Figure" isBookmarkSet="no" formula="no" inline="no" bookmark="no" Order="_x0035_" artifact="_x0030_" validate="yes" Lang=""/>
  <Shape xmlns="" ID="8FoPNlL4kITDIlLLif6k4/88foM=" pdftag="P" isBookmarkSet="no" bookmark="no" Order="_x0036_"/>
  <Shape xmlns="" ID="UKE32+TK0fvl4vLD8qv1Ixz7NfM=" pdftag="H2" isBookmarkSet="no" bookmark="yes" Order="_x0032_"/>
  <Shape xmlns="" ID="wRjmKSXRqKUykhp0cYvlRYGTDR0=" pdftag="P" isBookmarkSet="no" bookmark="no" Order="_x0033_"/>
  <Shape xmlns="" ID="TJt3A1WZNQVzimMRFtgi6be3LBY=" Order="_x0034_" pdftag="_x005B_Artifact_x005D_" isBookmarkSet="no" bookmark="no"/>
  <Shape xmlns="" ID="p309aLogpiMbTEV+U+qbV6clM8U=" pdftag="Figure" isBookmarkSet="no" bookmark="no" formula="no" inline="no" Order="_x0031_" artifact="_x0030_" validate="yes" Lang=""/>
  <Shape xmlns="" ID="F5un5IkmyoduAd65m0HNrb1mQEg=" isBookmarkSet="no" bookmark="no" formula="no" inline="no" pdftag="Figure" Order="_x0032_" artifact="_x0030_" validate="yes" Lang=""/>
  <Shape xmlns="" ID="RLw+eAR7r2yiZFdZal4nDOSZ0Jc=" pdftag="H2" isBookmarkSet="no" bookmark="yes" Order="_x0031_"/>
  <Shape xmlns="" ID="FuayIShl0jdDZKK8RIKkU1ddp8Q=" Order="_x0033_" pdftag="_x005B_Artifact_x005D_" isBookmarkSet="no" bookmark="no"/>
  <Shape xmlns="" ID="AkTSOe2I9O32Q7mFET+sp8OSASM=" Order="_x0034_" pdftag="_x005B_Artifact_x005D_" isBookmarkSet="no" bookmark="no"/>
  <Shape xmlns="" ID="6XBz2uauCVjx/3eJv3VHPINlKTI=" pdftag="P" isBookmarkSet="no" bookmark="no" Order="_x0032_"/>
  <Shape xmlns="" ID="YR5YVCKkYX85O4sIbtOsfA8lu1M=" pdftag="H2" isBookmarkSet="no" bookmark="yes" Order="_x0031_"/>
  <Shape xmlns="" ID="Q2g8RfvBw6eO9GYcACkrYFNz/Pc=" Order="_x0033_" pdftag="_x005B_Artifact_x005D_" isBookmarkSet="no" bookmark="no"/>
  <Shape xmlns="" ID="gz/yDZypS63M0F2CNRmyZ9A19P0=" Order="_x0034_" pdftag="_x005B_Artifact_x005D_" isBookmarkSet="no" bookmark="no"/>
  <Shape xmlns="" ID="eNR8nId8tSQT8wbGr47FnqAWosk=" pdftag="H2" isBookmarkSet="no" bookmark="yes" Order="_x0031_"/>
  <Shape xmlns="" ID="D/d4KjGQWkNlJcd0xAC0UajOQdA=" isBookmarkSet="no" bookmark="no" formula="no" inline="no" pdftag="Figure" Order="_x0032_" artifact="_x0030_" validate="yes" Lang=""/>
  <Shape xmlns="" ID="F1FHx+27ppM3XiHhY0yDT/QkG4s=" Order="_x0034_" pdftag="_x005B_Artifact_x005D_" isBookmarkSet="no" bookmark="no"/>
  <Shape xmlns="" ID="RiRvOaCVy2rDg8tXrOXstXRceDg=" Order="_x0035_" pdftag="_x005B_Artifact_x005D_" isBookmarkSet="no" bookmark="no"/>
  <Shape xmlns="" ID="+FEHMIeOGdHbneV+i9IYr6gRkmI=" pdftag="P" isBookmarkSet="no" bookmark="no" Order="_x0033_"/>
  <Shape xmlns="" ID="MMECZzkwtfrstqI5XKMITgYZgfc=" pdftag="P" isBookmarkSet="no" bookmark="no" Order="_x0032_"/>
  <Shape xmlns="" ID="BbiPonugI4tBZR72zlxXb+wjdF0=" pdftag="H2" isBookmarkSet="no" bookmark="yes" Order="_x0031_"/>
  <Shape xmlns="" ID="SFak73w6QcuI/675VFOxIAgT8nQ=" Order="_x0033_" pdftag="_x005B_Artifact_x005D_" isBookmarkSet="no" bookmark="no"/>
  <Shape xmlns="" ID="V6u8mfrImMkXVcbStFtvFCDUhBs=" Order="_x0034_" pdftag="_x005B_Artifact_x005D_" isBookmarkSet="no" bookmark="no"/>
  <Shape xmlns="" ID="GW1mDHPB8oqChTwiXlMoUCBb4xc=" pdftag="P" isBookmarkSet="no" Order="_x0032_"/>
  <Shape xmlns="" ID="+CxxPvnto19m7pPicFaTFE+MouY=" pdftag="H2" isBookmarkSet="no" bookmark="yes" Order="_x0031_"/>
  <Shape xmlns="" ID="mbEWnX827Gtiz9I4hBkVZArWeFs=" Order="_x0033_" pdftag="_x005B_Artifact_x005D_" isBookmarkSet="no" bookmark="no"/>
  <Shape xmlns="" ID="NspL9uVs2CNhUGFLdX9dW964yeg=" Order="_x0034_" pdftag="_x005B_Artifact_x005D_" isBookmarkSet="no" bookmark="no"/>
  <Shape xmlns="" ID="zDHyc1PAkgQiu2aFXx/8tbg76h8=" pdftag="P" isBookmarkSet="no" bookmark="no" Order="_x0032_"/>
  <Shape xmlns="" ID="BeXZk0Ay88mxFi362rd8HIp5MjY=" pdftag="H2" isBookmarkSet="no" bookmark="yes" Order="_x0031_"/>
  <Shape xmlns="" ID="Ov5arv9w/CvvPu4z7ThYwU0mgG8=" Order="_x0033_" pdftag="_x005B_Artifact_x005D_" isBookmarkSet="no" bookmark="no"/>
  <Shape xmlns="" ID="cI/vOCtx00HMTFwJ4j0/Itk0w2g=" Order="_x0034_" pdftag="_x005B_Artifact_x005D_" isBookmarkSet="no" bookmark="no"/>
  <Shape xmlns="" ID="iB3PIsYiK2sGV0silzx7PWwpIco=" pdftag="Figure" isBookmarkSet="no" artifact="_x0031_" validate="no" bookmark="no" Order="_x0032_"/>
  <Shape xmlns="" ID="9FDSwruY86FAi98e1YauZfWecfE=" pdftag="P" isBookmarkSet="no" bookmark="no" Order="_x0033_"/>
  <Shape xmlns="" ID="FwhGCfa53P4Ujdcg7Ha7rHUfsa4=" pdftag="H2" isBookmarkSet="no" bookmark="yes" Order="_x0031_"/>
  <Shape xmlns="" ID="Kq5O6qbR7KLiWQetfekkjMXVC88=" pdftag="Figure" isBookmarkSet="no" artifact="_x0030_" validate="yes" bookmark="no" Order="_x0033_"/>
  <Shape xmlns="" ID="xAllQWCp0KMu1OG56am467MJ/J4=" Order="_x0035_" pdftag="_x005B_Artifact_x005D_" isBookmarkSet="no" bookmark="no"/>
  <Shape xmlns="" ID="z6P2inOFAj3F/7T2VQflixA612I=" Order="_x0036_" pdftag="_x005B_Artifact_x005D_" isBookmarkSet="no" bookmark="no"/>
  <Shape xmlns="" ID="1HtvDylqVuPV7Cy59jt4OHJH8Fk=" Order="_x0032_" pdftag="_x005B_Artifact_x005D_" isBookmarkSet="no" bookmark="no"/>
  <Shape xmlns="" ID="dCVF8cfzRnOf6Or3cENLDXC7Lao=" Order="_x0033_" pdftag="_x005B_Artifact_x005D_" isBookmarkSet="no" bookmark="no"/>
  <Shape xmlns="" ID="1Qungldc/k4tmpq9lMfXI4n4tvg=" pdftag="Figure" isBookmarkSet="no" bookmark="no" formula="no" inline="no" Order="_x0031_" artifact="_x0030_" validate="yes" Lang=""/>
  <Shape xmlns="" ID="3I9egkeEq6FxaikuTf7TDT4mkGs=" pdftag="P" isBookmarkSet="no" bookmark="no" Order="_x0032_"/>
  <Shape xmlns="" ID="YGSZyZesqwzbvY3i3JnpxujYWeo=" pdftag="H2" isBookmarkSet="no" bookmark="yes" Order="_x0031_"/>
  <Shape xmlns="" ID="g0WsoSXsYicMb3ZsMoDdcedKkQU=" Order="_x0033_" pdftag="_x005B_Artifact_x005D_" isBookmarkSet="no" bookmark="no"/>
  <Shape xmlns="" ID="AfpVgdnsmTxHve5p6eDRFecSSPE=" Order="_x0034_" pdftag="_x005B_Artifact_x005D_" isBookmarkSet="no" bookmark="no"/>
  <Shape xmlns="" ID="Vx/zwxYUI1FyF8gWsKRZpym0L+s=" pdftag="P" isBookmarkSet="no" bookmark="no" Order="_x0032_"/>
  <Shape xmlns="" ID="jIIRabvDROl3rTYJf5QPvcWu5As=" pdftag="H2" isBookmarkSet="no" bookmark="yes" Order="_x0031_"/>
  <Shape xmlns="" ID="kZb+5s70UQlncX/xG/aiVjdIqxA=" Order="_x0033_" pdftag="_x005B_Artifact_x005D_" isBookmarkSet="no" bookmark="no"/>
  <Shape xmlns="" ID="EQI84WukslXYwIxL5bhGra/+Y4o=" Order="_x0034_" pdftag="_x005B_Artifact_x005D_" isBookmarkSet="no" bookmark="no"/>
  <Shape xmlns="" ID="H0PIVKeF1B/ajrITBZgPHOOy5cg=" pdftag="P" isBookmarkSet="no" bookmark="no" Order="_x0032_"/>
  <Shape xmlns="" ID="2SY3xmRlwYFqxheoebeANHNl3Tk=" pdftag="H2" isBookmarkSet="no" bookmark="yes" Order="_x0031_"/>
  <Shape xmlns="" ID="3p8jSPeWEd912Jrw/ECsBpqZYUU=" Order="_x0033_" pdftag="_x005B_Artifact_x005D_" isBookmarkSet="no" bookmark="no"/>
  <Shape xmlns="" ID="oOclpbU6MOT1v9zxEkd565P8164=" Order="_x0034_" pdftag="_x005B_Artifact_x005D_" isBookmarkSet="no" bookmark="no"/>
  <Shape xmlns="" ID="gu00mkmw9ThEeiKl+MysfQ5b0BQ=" pdftag="H2" isBookmarkSet="no" bookmark="yes" Order="_x0031_"/>
  <Shape xmlns="" ID="/IVqIieGCJNoraBTeSivOpfEB9c=" Order="_x0034_" pdftag="_x005B_Artifact_x005D_" isBookmarkSet="no" bookmark="no"/>
  <Shape xmlns="" ID="I9+zclbsizD3pltT58O5Cn/k+wU=" Order="_x0035_" pdftag="_x005B_Artifact_x005D_" isBookmarkSet="no" bookmark="no"/>
  <Shape xmlns="" ID="wNmSRVz5RgQkjdvAUjnrdvJFXCA=" pdftag="P" isBookmarkSet="no" bookmark="no" Order="_x0033_"/>
  <Shape xmlns="" ID="c/n1h3A140PkkBYWqGIBbeNQ/do=" pdftag="Figure" isBookmarkSet="no" bookmark="no" formula="no" inline="no" Order="_x0032_" artifact="_x0030_" validate="yes" Lang=""/>
  <Shape xmlns="" ID="U4kltNP8SRMgJqBRYgeX+NcsyMA=" pdftag="H2" isBookmarkSet="no" bookmark="yes" Order="_x0032_"/>
  <Shape xmlns="" ID="iVRhSyZl9FMb6ldS2kOLo8HHSYY=" pdftag="P" isBookmarkSet="no" bookmark="no" Order="_x0033_"/>
  <Shape xmlns="" ID="pdsB21taB/DEAx01iuDuVoUTGII=" Order="_x0034_" pdftag="_x005B_Artifact_x005D_" isBookmarkSet="no" bookmark="no"/>
  <Shape xmlns="" ID="vm8W1s1jNjwU7BPYVAnJ3Pb/vgw=" pdftag="Figure" isBookmarkSet="no" bookmark="no" formula="no" inline="no" Order="_x0031_" artifact="_x0030_" validate="yes" Lang=""/>
  <Shape xmlns="" ID="/SPoPk33YVKmw9VH0nNZ4o74rIo=" pdftag="Figure" isBookmarkSet="no" artifact="_x0031_" validate="no" bookmark="no" Order="_x0032_"/>
  <Shape xmlns="" ID="rG+kcxDdWry4zFp1aEpFXH2fSqo=" pdftag="P" isBookmarkSet="no" bookmark="no" Order="_x0033_"/>
  <Shape xmlns="" ID="6+HCENud/VAPydq1uok27dS5OVU=" pdftag="H2" isBookmarkSet="no" bookmark="yes" Order="_x0031_"/>
  <Shape xmlns="" ID="ZhKiwYo35m3XEpXmqDvvoRf/7VI=" pdftag="Figure" isBookmarkSet="no" artifact="_x0030_" validate="yes" bookmark="no" Order="_x0033_"/>
  <Shape xmlns="" ID="GFmIHvaHDf1cZGQEhFC78Dl8oVU=" Order="_x0035_" pdftag="_x005B_Artifact_x005D_" isBookmarkSet="no" bookmark="no"/>
  <Shape xmlns="" ID="/CDfyxmsadi/IJkfZvUn+qbYXew=" Order="_x0036_" pdftag="_x005B_Artifact_x005D_" isBookmarkSet="no" bookmark="no"/>
  <Shape xmlns="" ID="HMUBLY9Jzh2yAUt7D5UnWKplQjE=" pdftag="P" isBookmarkSet="no" Order="_x0033_"/>
  <Shape xmlns="" ID="ltOSd0p9LtlJlhct7aMh3OfKHS4=" pdftag="H2" isBookmarkSet="no" bookmark="yes" Order="_x0031_"/>
  <Shape xmlns="" ID="VSQN9wNPFgodMxVr/CQ4ONyIRWo=" isBookmarkSet="no" bookmark="no" Order="_x0032_" pdftag="_x005B_Artifact_x005D_" formula="no" inline="no" artifact="_x0031_" validate="no"/>
  <Shape xmlns="" ID="fmQnQsiWXZslQpIx+goHM4TXzsA=" Order="_x0034_" pdftag="_x005B_Artifact_x005D_" isBookmarkSet="no" bookmark="no"/>
  <Shape xmlns="" ID="dAEw1Y1hQF7S9AXyCqG3V0gfQBU=" Order="_x0035_" pdftag="_x005B_Artifact_x005D_" isBookmarkSet="no" bookmark="no"/>
  <Shape xmlns="" ID="s79ZgMgRlsL00YcNWtm7RnXAvtM=" pdftag="P" isBookmarkSet="no" bookmark="no" Order="_x0032_"/>
  <Shape xmlns="" ID="EtEAZMYeS2DyjJrr397a2+SmhfQ=" pdftag="H2" isBookmarkSet="no" bookmark="yes" Order="_x0031_"/>
  <Shape xmlns="" ID="T6sF41B2yYy+u1srF5lMCrk9ie8=" Order="_x0033_" pdftag="_x005B_Artifact_x005D_" isBookmarkSet="no" bookmark="no"/>
  <Shape xmlns="" ID="yk3tcusIemmdlmE0Pn9EgvKVvxk=" Order="_x0034_" pdftag="_x005B_Artifact_x005D_" isBookmarkSet="no" bookmark="no"/>
  <Shape xmlns="" ID="EiIZacBS7uDHfwo7+7yWzgBfi1Q=" pdftag="P" isBookmarkSet="no" bookmark="no" Order="_x0032_"/>
  <Shape xmlns="" ID="013SaIWcM1UGvbjUq+cMGWTKPmg=" pdftag="H2" isBookmarkSet="no" bookmark="yes" Order="_x0031_"/>
  <Shape xmlns="" ID="W8IyXEhs0vBGXSm9tX/p8vA2qpU=" Order="_x0033_" pdftag="_x005B_Artifact_x005D_" isBookmarkSet="no" bookmark="no"/>
  <Shape xmlns="" ID="kA1WkbU9jKG0D7NNEaEg26JyZog=" Order="_x0034_" pdftag="_x005B_Artifact_x005D_" isBookmarkSet="no" bookmark="no"/>
  <Shape xmlns="" ID="k0Z/XES4T2pUUtXeV6kmxD8v22k=" pdftag="P" isBookmarkSet="no" bookmark="no" Order="_x0032_"/>
  <Shape xmlns="" ID="CagImNczULTaO5rXK0w2ISQtDog=" pdftag="H2" isBookmarkSet="no" bookmark="yes" Order="_x0031_"/>
  <Shape xmlns="" ID="u3zh9Pb2lKiL9rekFgPDkPEADJ0=" Order="_x0033_" pdftag="_x005B_Artifact_x005D_" isBookmarkSet="no" bookmark="no"/>
  <Shape xmlns="" ID="c5wme84ItK7CXYlUMiPP0YgRO8M=" Order="_x0034_" pdftag="_x005B_Artifact_x005D_" isBookmarkSet="no" bookmark="no"/>
  <Shape xmlns="" ID="yLgs7CKK3ofMoocrsU+g9MP6ZJU=" pdftag="P" isBookmarkSet="no" bookmark="no" Order="_x0032_"/>
  <Shape xmlns="" ID="TO1iDfj2Q1q541CVYexgMgyyraM=" pdftag="H2" isBookmarkSet="no" bookmark="yes" Order="_x0031_"/>
  <Shape xmlns="" ID="xdlJBh56Oew0xMNeoVv41QYCV3Q=" Order="_x0033_" pdftag="_x005B_Artifact_x005D_" isBookmarkSet="no" bookmark="no"/>
  <Shape xmlns="" ID="ZDrymfyDnZnmu2i2sWDCwMkUaqw=" Order="_x0034_" pdftag="_x005B_Artifact_x005D_" isBookmarkSet="no" bookmark="no"/>
  <Shape xmlns="" ID="rW5Ush/mg7rCq8uKEOBCFp7ZZ24=" pdftag="P" isBookmarkSet="no" bookmark="no" Order="_x0032_"/>
  <Shape xmlns="" ID="ZyooExqj1bwUqGm2i9nT3o3UgkQ=" pdftag="H2" isBookmarkSet="no" bookmark="yes" Order="_x0031_"/>
  <Shape xmlns="" ID="/quTdPApzCe1a6Hgm7Az8lNd85M=" Order="_x0033_" pdftag="_x005B_Artifact_x005D_" isBookmarkSet="no" bookmark="no"/>
  <Shape xmlns="" ID="ihO3B5DbCmw2gQFdRI6/581NCUM=" Order="_x0034_" pdftag="_x005B_Artifact_x005D_" isBookmarkSet="no" bookmark="no"/>
  <Shape xmlns="" ID="0aRAY9qDjLnocskXDOwxlVFpR4I=" Order="_x0036_" pdftag="_x005B_Artifact_x005D_" isBookmarkSet="no" bookmark="no"/>
  <Shape xmlns="" ID="MRev33XSzlj+VikUKSHYsBMD2nA=" Order="_x0037_" pdftag="_x005B_Artifact_x005D_" isBookmarkSet="no" bookmark="no"/>
  <Shape xmlns="" ID="N3uuTu32SY+4J8y0nqeQ56CkZOo=" pdftag="P" isBookmarkSet="no" bookmark="no" Order="_x0034_"/>
  <Shape xmlns="" ID="da43rovF4gQ6sqDhlpTMDfVOluA=" pdftag="H2" isBookmarkSet="no" bookmark="yes" Order="_x0031_"/>
  <Shape xmlns="" ID="nwor+B/zGP1GJeuQtY28VrqXNiw=" pdftag="P" isBookmarkSet="no" bookmark="no" Order="_x0033_"/>
  <Shape xmlns="" ID="LiIDpB96cByWsXiotOQbY/c2Cuc=" pdftag="Figure" isBookmarkSet="no" artifact="_x0031_" validate="no" bookmark="no" Order="_x0035_"/>
  <Shape xmlns="" ID="9l5iWc4d5LEiDdFfIiy/v1q8n98=" isBookmarkSet="no" bookmark="no" formula="no" inline="no" pdftag="Figure" Order="_x0032_" artifact="_x0030_" validate="yes" Lang=""/>
  <Shape xmlns="" ID="bQIlRUM3XfpjIhuwJhqlAoXNqsg=" pdftag="H2" isBookmarkSet="no" bookmark="yes" Order="_x0032_"/>
  <Shape xmlns="" ID="jNMAz+H4gXWb1Xnz4wZDHefyRg8=" pdftag="P" isBookmarkSet="no" bookmark="no" Order="_x0033_"/>
  <Shape xmlns="" ID="PEm+nqyavyAPouSVIw6/MD0vVJc=" Order="_x0034_" pdftag="_x005B_Artifact_x005D_" isBookmarkSet="no" bookmark="no"/>
  <Shape xmlns="" ID="QCokpRBRx5Jhp0tAvf3+U6wQzJg=" isBookmarkSet="no" bookmark="no" formula="no" inline="no" Lang="" pdftag="Figure" artifact="_x0030_" validate="no" Order="_x0031_"/>
  <Shape xmlns="" ID="r7ap1ZlP7DGvr9cvx5AQg/gyYlE=" Order="_x0037_" pdftag="_x005B_Artifact_x005D_" isBookmarkSet="no" bookmark="no"/>
  <Shape xmlns="" ID="N20/em8nW0pQacrISahX9p7KR9c=" Order="_x0038_" pdftag="_x005B_Artifact_x005D_" isBookmarkSet="no" bookmark="no"/>
  <Shape xmlns="" ID="2WDlULL2OYn9YWT0J+VFrdlxM8o=" pdftag="P" isBookmarkSet="no" bookmark="no" Order="_x0034_"/>
  <Shape xmlns="" ID="GEnZM50SEeeEKiXOTdcZ5DPeIzU=" pdftag="H2" isBookmarkSet="no" bookmark="yes" Order="_x0031_"/>
  <Shape xmlns="" ID="mdC6yRjocKw14n/cZbNoqLY02RM=" pdftag="P" isBookmarkSet="no" bookmark="no" Order="_x0033_"/>
  <Shape xmlns="" ID="u5rJ+KFbNDqRk84CUuWsyuwNcok=" pdftag="Figure" isBookmarkSet="no" formula="no" inline="no" bookmark="no" Order="_x0035_" artifact="_x0030_" validate="yes" Lang=""/>
  <Shape xmlns="" ID="wdlWF5o+hmaRugSDgdyUFjyDtuM=" pdftag="P" isBookmarkSet="no" bookmark="no" Order="_x0036_"/>
  <Shape xmlns="" ID="4HsSJQtknatPu75fpnYljAmKp7s=" isBookmarkSet="no" bookmark="no" formula="no" inline="no" Lang="" Order="_x0031_" artifact="_x0031_" pdftag="_x005B_Artifact_x005D_" validate="no"/>
  <Shape xmlns="" ID="3vfAs9sryTrvZuCDieU8iA08LHo=" pdftag="P" isBookmarkSet="no" bookmark="no" Order="_x0033_"/>
  <Shape xmlns="" ID="rrNm5LsRX87heOBnyX1WRnVMoXI=" pdftag="H2" isBookmarkSet="no" bookmark="yes" Order="_x0031_"/>
  <Shape xmlns="" ID="XVS7HYAXeYk5XuK75f0G8wu7m8o=" pdftag="Figure" isBookmarkSet="no" bookmark="no" formula="no" inline="no" Order="_x0032_" artifact="_x0030_" validate="yes" Lang=""/>
  <Shape xmlns="" ID="3fMKvuzT2G/ophPX7kDB2P183Yg=" Order="_x0035_" pdftag="_x005B_Artifact_x005D_" isBookmarkSet="no" bookmark="no"/>
  <Shape xmlns="" ID="BFY4whFJTZYm1wY9aJ/CdvjUFhg=" Order="_x0034_" pdftag="_x005B_Artifact_x005D_" isBookmarkSet="no" bookmark="no"/>
  <Shape xmlns="" ID="ppdEJBrrgIFB3AbflcvJqLToUmE=" pdftag="P" isBookmarkSet="no" bookmark="no" Order="_x0033_"/>
  <Shape xmlns="" ID="D6gAfvx8URNchYF9Qc5BYzomm1M=" pdftag="H2" isBookmarkSet="no" bookmark="yes" Order="_x0031_"/>
  <Shape xmlns="" ID="q1RGlrNtpPu//n6c07vzt7thFp4=" pdftag="Figure" isBookmarkSet="no" artifact="_x0030_" bookmark="no" formula="no" inline="no" Order="_x0032_" validate="yes" Lang=""/>
  <Shape xmlns="" ID="ATfCZJbrwbDWmIhP4kz5RuICRXg=" Order="_x0035_" pdftag="_x005B_Artifact_x005D_" isBookmarkSet="no" bookmark="no"/>
  <Shape xmlns="" ID="v5pA1qDk+WU/wJoklnOS2vmS9KM=" Order="_x0034_" pdftag="_x005B_Artifact_x005D_" isBookmarkSet="no" bookmark="no"/>
  <Shape xmlns="" ID="rXyfvgLzi+9EV8e0+6kX8sQQ1Dg=" pdftag="P" isBookmarkSet="no" bookmark="no" Order="_x0033_"/>
  <Shape xmlns="" ID="2sNdk0I9LBvT5nmH5MzUvHdyp1s=" pdftag="H2" isBookmarkSet="no" bookmark="yes" Order="_x0031_"/>
  <Shape xmlns="" ID="/LuurCjaLUdlpu2vyh5IlCZg5TM=" Order="_x0034_" pdftag="_x005B_Artifact_x005D_" isBookmarkSet="no" bookmark="no"/>
  <Shape xmlns="" ID="40sNRxMkwTy3ohAQTteKQjb3piU=" Order="_x0035_" pdftag="_x005B_Artifact_x005D_" isBookmarkSet="no" bookmark="no"/>
  <Shape xmlns="" ID="GSZcZVZmpCeQDN+SyEHiDdf4QVM=" pdftag="Figure" isBookmarkSet="no" formula="no" inline="no" bookmark="no" Order="_x0032_" artifact="_x0030_" validate="yes" Lang=""/>
  <Shape xmlns="" ID="Q8FgdMclXEQ7DGxpYXdn52eKBFg=" pdftag="P" isBookmarkSet="no" bookmark="no" Order="_x0033_"/>
  <Shape xmlns="" ID="Zff5Lia7fHYQP7RsZAWfn2Re3u0=" pdftag="H2" isBookmarkSet="no" bookmark="yes" Order="_x0031_"/>
  <Shape xmlns="" ID="qCYozT75MMwPuN6Vo00xGOHgxlE=" Order="_x0034_" pdftag="_x005B_Artifact_x005D_" isBookmarkSet="no" bookmark="no"/>
  <Shape xmlns="" ID="l3W/RU6SOjKEqpHlfPopjEb3Iyk=" Order="_x0035_" pdftag="_x005B_Artifact_x005D_" isBookmarkSet="no" bookmark="no"/>
  <Shape xmlns="" ID="FZ1e2/bN+IopNRuJ5F9Udh4Zn/M=" pdftag="Figure" isBookmarkSet="no" formula="no" inline="no" bookmark="no" Order="_x0032_" artifact="_x0030_" validate="yes" Lang=""/>
  <SubText xmlns="" ID="FTw/vXc6sWaleiiBSWMuY0OZYhQ=" ActualText=""/>
  <Shape xmlns="" ID="wGlm/MDRyiPjWe2BNlNfFLT50L8=" pdftag="Figure" isBookmarkSet="no" bookmark="no" Order="_x0035_" formula="no" inline="no" artifact="_x0030_" validate="yes"/>
  <Shape xmlns="" ID="uy9FkuaRqXW0TcskJfUZBMUxp1M=" pdftag="Figure" isBookmarkSet="no" bookmark="no" formula="no" inline="no" Order="_x0035_" artifact="_x0030_" validate="yes" Lang=""/>
  <Shape xmlns="" ID="AMEuFN0nPejex1Fski0zrk2RvZ4=" pdftag="Figure" isBookmarkSet="no" bookmark="no" formula="no" inline="no" Order="_x0032_" artifact="_x0030_" validate="yes" Lang=""/>
  <Shape xmlns="" ID="Jl3NZjl8ZIorwB2i60P4bYgy6ic=" Order="_x0033_" pdftag="_x005B_Artifact_x005D_" isBookmarkSet="no" bookmark="no"/>
  <Shape xmlns="" ID="zZ4700rHuSvx2Fg99a7COZJihSE=" isBookmarkSet="no" bookmark="no" formula="no" inline="no" pdftag="Figure" Order="_x0034_" artifact="_x0030_" validate="yes" Lang=""/>
  <Shape xmlns="" ID="kUMa8VNmfu8WGpWhNBO29s3aqgA=" isBookmarkSet="no" bookmark="yes" pdftag="P" artifact="_x0030_" Order="_x0032_"/>
  <Shape xmlns="" ID="0C2VwWewAhn/6HBhKHQg9bs9yjQ=" isBookmarkSet="no" bookmark="no" Order="_x0035_" formula="no" inline="no" pdftag="Figure" artifact="_x0030_" validate="yes" Lang=""/>
  <SubText xmlns="" ID="zZ4700rHuSvx2Fg99a7COZJihSE=" ActualText=""/>
  <SubText xmlns="" ID="wGlm/MDRyiPjWe2BNlNfFLT50L8=" ActualText=""/>
  <SubText xmlns="" ID="Rlx7lnwk+72b5CFMCX6vr6BBQCM=" ActualText=""/>
  <SubText xmlns="" ID="uy9FkuaRqXW0TcskJfUZBMUxp1M=" ActualText=""/>
  <SubText xmlns="" ID="WDt2mvSlebH0alE1wwMlIrW5ue0=" ActualText=""/>
  <SubText xmlns="" ID="ZHmM7ZAnZs2BNDe3yfbI/rRF54Y=" ActualText=""/>
  <SubText xmlns="" ID="AxKhwAPBH89Pdkuo9hbYWtRxlWU=" ActualText=""/>
  <SubText xmlns="" ID="fcIiPMlI0Tg/jz4b6nYQNvya3pY=" ActualText=""/>
  <SubText xmlns="" ID="Mp6AbKCH2T07sZZJYK35dgqajgs=" ActualText=""/>
  <SubText xmlns="" ID="LOFUeAznSB4CEcqsnoBKN8D2f/I=" ActualText=""/>
  <SubText xmlns="" ID="ysXb92FqHwma7TY8olIAFNMiy68=" ActualText=""/>
  <SubText xmlns="" ID="SD+TUttEJm9EHtrgJVGv8hW60B8=" ActualText=""/>
  <SubText xmlns="" ID="7rVg0nGP9Y4PhcxgxEQ3Qvh0Dhw=" ActualText=""/>
  <SubText xmlns="" ID="BcrmGad4kHi+ntW032V/3GjsIRU=" ActualText=""/>
  <SubText xmlns="" ID="McPzb20BfEhyAfj9/85pP6aQZp8=" ActualText=""/>
  <SubText xmlns="" ID="ROs1yKIpj3LXS/D9PNqm/2iihLg=" ActualText=""/>
  <SubText xmlns="" ID="vzvlnGZHCPd/HMdKrbznPo2w3+Q=" ActualText=""/>
  <SubText xmlns="" ID="9EXxHFYrHb6VrSYtEDw8JTY4m24=" ActualText=""/>
  <SubText xmlns="" ID="IOYFg51m7RTqLbqVt4DO54+Te2I=" ActualText=""/>
  <SubText xmlns="" ID="BiGhX9UpM5fCjGwc5KgWcrDRHJE=" ActualText=""/>
  <SubText xmlns="" ID="IcUTvxY5t2kMkkTlbXGgnzaeIh0=" ActualText=""/>
  <SubText xmlns="" ID="B0VFALQhy3CJvWnF1uoP7Za2vFI=" ActualText=""/>
  <SubText xmlns="" ID="p309aLogpiMbTEV+U+qbV6clM8U=" ActualText=""/>
  <SubText xmlns="" ID="AMEuFN0nPejex1Fski0zrk2RvZ4=" ActualText=""/>
  <SubText xmlns="" ID="Kq5O6qbR7KLiWQetfekkjMXVC88=" ActualText=""/>
  <SubText xmlns="" ID="1Qungldc/k4tmpq9lMfXI4n4tvg=" ActualText=""/>
  <SubText xmlns="" ID="c/n1h3A140PkkBYWqGIBbeNQ/do=" ActualText=""/>
  <SubText xmlns="" ID="vm8W1s1jNjwU7BPYVAnJ3Pb/vgw=" ActualText=""/>
  <SubText xmlns="" ID="ZhKiwYo35m3XEpXmqDvvoRf/7VI=" ActualText=""/>
  <SubText xmlns="" ID="9l5iWc4d5LEiDdFfIiy/v1q8n98=" ActualText=""/>
  <SubText xmlns="" ID="QCokpRBRx5Jhp0tAvf3+U6wQzJg=" ActualText=""/>
  <SubText xmlns="" ID="u5rJ+KFbNDqRk84CUuWsyuwNcok=" ActualText=""/>
  <SubText xmlns="" ID="4HsSJQtknatPu75fpnYljAmKp7s=" ActualText=""/>
  <SubText xmlns="" ID="XVS7HYAXeYk5XuK75f0G8wu7m8o=" ActualText=""/>
  <SubText xmlns="" ID="q1RGlrNtpPu//n6c07vzt7thFp4=" ActualText=""/>
  <SubText xmlns="" ID="GSZcZVZmpCeQDN+SyEHiDdf4QVM=" ActualText=""/>
  <SubText xmlns="" ID="FZ1e2/bN+IopNRuJ5F9Udh4Zn/M=" ActualText=""/>
  <Shape xmlns="" ID="qwl/GPzwfmdMms1h/rF4H7maCcw=" pdftag="Figure" isBookmarkSet="no" bookmark="no" formula="no" inline="no" Order="_x0034_" artifact="_x0030_" validate="yes" Lang=""/>
  <Shape xmlns="" ID="XQIdGOooi1cuj1zapgoC8oqfvnk=" pdftag="Figure" isBookmarkSet="no" bookmark="no" formula="no" inline="no" Order="_x0036_" artifact="_x0030_" validate="yes" Lang=""/>
  <Shape xmlns="" ID="yBndDleO1YoJWUaFa7IhBhE+OPI=" pdftag="Figure" isBookmarkSet="no" bookmark="no" formula="no" inline="no" Order="_x0035_" artifact="_x0030_" validate="yes" Lang=""/>
  <Shape xmlns="" ID="WCxbDPS3FAM9UhRW6FGmXuT46oo=" pdftag="P" isBookmarkSet="no" bookmark="no" Order="_x0032_"/>
  <Shape xmlns="" ID="6CYN70F5gzUvG2Sa4uZnNRwd1BA=" pdftag="Figure" formula="no" inline="no" isBookmarkSet="no" bookmark="no" Order="_x0032_" artifact="_x0030_" validate="yes" Lang=""/>
  <Shape xmlns="" ID="6VU7jkhQT0fzmxNYUJvqbY7aUiQ=" formula="no" inline="no" pdftag="Figure" isBookmarkSet="no" bookmark="no" Order="_x0032_" artifact="_x0030_" validate="yes" Lang=""/>
  <Shape xmlns="" ID="aoX5jvi/lxS4G9+eGg9ghHIwl5M=" formula="no" pdftag="Figure" inline="no" isBookmarkSet="no" bookmark="no" Order="_x0035_" artifact="_x0030_" validate="yes" Lang=""/>
  <Shape xmlns="" ID="7SE9uchurtJgaY/AxT5nYzb/5Gk=" pdftag="P" isBookmarkSet="no" bookmark="no" Order="_x0036_"/>
  <SubText xmlns="" ID="qwl/GPzwfmdMms1h/rF4H7maCcw=" ActualText=""/>
  <SubText xmlns="" ID="XQIdGOooi1cuj1zapgoC8oqfvnk=" ActualText=""/>
  <SubText xmlns="" ID="TFiOWHgdgCQl/KxRd7JOp1+A6EA=" ActualText=""/>
  <SubText xmlns="" ID="yBndDleO1YoJWUaFa7IhBhE+OPI=" ActualText=""/>
  <SubText xmlns="" ID="0C2VwWewAhn/6HBhKHQg9bs9yjQ=" ActualText=""/>
  <SubText xmlns="" ID="F5un5IkmyoduAd65m0HNrb1mQEg=" ActualText=""/>
  <SubText xmlns="" ID="D/d4KjGQWkNlJcd0xAC0UajOQdA=" ActualText=""/>
  <SubText xmlns="" ID="6CYN70F5gzUvG2Sa4uZnNRwd1BA=" ActualText=""/>
  <SubText xmlns="" ID="6VU7jkhQT0fzmxNYUJvqbY7aUiQ=" ActualText=""/>
  <SubText xmlns="" ID="VSQN9wNPFgodMxVr/CQ4ONyIRWo=" ActualText=""/>
  <SubText xmlns="" ID="aoX5jvi/lxS4G9+eGg9ghHIwl5M=" ActualText=""/>
  <Shape xmlns="" ID="ewuVii5fCGWKHWSK8aIRCrcNp/w=" pdftag="P" isBookmarkSet="no" bookmark="no" Order="_x0033_"/>
  <HyperLink xmlns="" ID="Qfg7D6P1f4B83DrFD75CI3cp2lU=770954439325.8009_290.1793" plainAltText="IETDesignCampInfo_x0040_impaqint.com" language="" Lang=""/>
  <Shape xmlns="" ID="fAtRwU25gXIO28ck3+V+5bTCLls=" isBookmarkSet="no" pdftag="H1" artifact="_x0030_" bookmark="yes" Order="_x0031_"/>
  <Shape xmlns="" ID="jutJ1Z2F+BFmbwCRBmUTRgUnngs=" isBookmarkSet="no" Order="_x0032_" formula="no" inline="no" bookmark="no" artifact="_x0031_" pdftag="_x005B_Artifact_x005D_" validate="no"/>
  <Shape xmlns="" ID="BJPwG21/DaTRdyY8AtuABphZnK8=" pdftag="H2" isBookmarkSet="no" bookmark="yes" Order="_x0032_"/>
  <Shape xmlns="" ID="9ctHXINxDYj5mH2mfetqWZ9IwWY=" isBookmarkSet="no" bookmark="no" artifact="_x0030_" pdftag="P" Order="_x0033_"/>
  <Shape xmlns="" ID="Wv64bMgrDtnnwPpQ8sKXT7paJZo=" isBookmarkSet="no" Order="_x0039_" formula="no" inline="no" artifact="_x0031_" pdftag="_x005B_Artifact_x005D_" bookmark="no" Lang="" validate="no"/>
  <Shape xmlns="" ID="S7/BUsPOT/hVX4fI7AjQsLICJzg=" isBookmarkSet="no" Order="_x0037_" formula="no" inline="no" artifact="_x0031_" pdftag="_x005B_Artifact_x005D_" bookmark="no" Lang="" validate="no"/>
  <Shape xmlns="" ID="mssPQN+OkuarJKEltHaLnewx27c=" isBookmarkSet="no" Order="_x0038_" formula="no" inline="no" artifact="_x0031_" pdftag="_x005B_Artifact_x005D_" bookmark="no" validate="no"/>
  <Shape xmlns="" ID="6BqavDMlJEdq9tdR2HFmhenjNxA=" isBookmarkSet="no" Order="_x0035_" formula="no" inline="no" artifact="_x0031_" pdftag="_x005B_Artifact_x005D_" bookmark="no" Lang="" validate="no"/>
  <Shape xmlns="" ID="leaee3bhbvLxA0G6WFjJgLe0LVw=" isBookmarkSet="no" Order="_x0036_" formula="no" inline="no" artifact="_x0031_" pdftag="_x005B_Artifact_x005D_" bookmark="no" Lang="" validate="no"/>
  <Shape xmlns="" ID="cU7O/oMmSuz7YUxSUjZMFBGld2s=" isBookmarkSet="no" pdftag="H2" artifact="_x0030_" bookmark="yes" Order="_x0032_"/>
  <Shape xmlns="" ID="MatWTql407mfVfOs+TJlCxQiScE=" isBookmarkSet="yes" bookmark="no" pdftag="H2" artifact="_x0030_" Order="_x0033_"/>
  <Shape xmlns="" ID="SdY1k7tCvTJygNWzXPidAFVGd2U=" isBookmarkSet="no" bookmark="no" formula="no" inline="no" pdftag="Figure" artifact="_x0030_" Lang="" validate="yes" Order="_x0034_"/>
  <Shape xmlns="" ID="LDmzS1w40/55asPAOpaN8ehohj4=" isBookmarkSet="no" bookmark="no" formula="no" inline="no" Lang="" pdftag="Figure" artifact="_x0030_" validate="no" Order="_x0031_"/>
  <Shape xmlns="" ID="Es91qPCSYYxsNt6yEoARmjc6/48=" pdftag="Figure" isBookmarkSet="no" bookmark="no" formula="no" inline="no" artifact="_x0030_" Lang="" validate="yes" Order="_x0035_"/>
  <Shape xmlns="" ID="hW7hPQg04vI3r4CwIOVxq2Iufdc=" pdftag="Figure" isBookmarkSet="no" bookmark="no" formula="no" inline="no" artifact="_x0030_" Lang="" validate="yes" Order="_x0036_"/>
  <Shape xmlns="" ID="X9Ls/TZWHhubuM2ZGfGcOhQOeJ8=" pdftag="H2" isBookmarkSet="no" bookmark="yes" Order="_x0031_"/>
  <Shape xmlns="" ID="VNfYpM1T2wM0egtaOuPMr7E2w8E=" Order="_x0034_" pdftag="_x005B_Artifact_x005D_" isBookmarkSet="no" bookmark="no"/>
  <Shape xmlns="" ID="12lVChm/6rBXhdR3/SMs7EVQBFQ=" isBookmarkSet="no" bookmark="no" Order="_x0031_" formula="no" inline="no" artifact="_x0031_" pdftag="_x005B_Artifact_x005D_" validate="no"/>
  <Shape xmlns="" ID="hS7j3jde7ukEoGgEZ9FohfTc8qU=" pdftag="P" isBookmarkSet="no" bookmark="no" Order="_x0032_"/>
  <Shape xmlns="" ID="YibGLaZIB28IhQWFJ0SKpWIWpWg=" Order="_x0032_" pdftag="_x005B_Artifact_x005D_" isBookmarkSet="no" bookmark="no"/>
  <Shape xmlns="" ID="4ScMoV1fq6c3+DF5fdaKzXSRqnA=" isBookmarkSet="no" formula="no" inline="no" pdftag="Figure" artifact="_x0030_" bookmark="no" Lang="" validate="no" Order="_x0031_"/>
  <Shape xmlns="" ID="vjVKvX/79SqoGd3VaqGBKk0GEPU=" pdftag="H2" isBookmarkSet="no" bookmark="yes" Order="_x0031_"/>
  <Shape xmlns="" ID="JghclX4daUxkTqqFbTK5rFebZqM=" Order="_x0037_" pdftag="_x005B_Artifact_x005D_" isBookmarkSet="no" bookmark="no"/>
  <Shape xmlns="" ID="6C5pZwzBfbc+Lcn7AeR/eYm8/jY=" isBookmarkSet="no" formula="no" inline="no" bookmark="no" pdftag="Figure" Lang="" artifact="_x0031_" Order="_x0033_" validate="no"/>
  <Shape xmlns="" ID="f/dU+BbSK/hEmq4xSAPwzmR7dvE=" isBookmarkSet="no" formula="no" inline="no" bookmark="no" pdftag="Figure" Lang="" artifact="_x0031_" Order="_x0035_" validate="no"/>
  <Shape xmlns="" ID="K8gBTvAaLFe/WpYogBc7Nd+H1CI=" pdftag="Figure" isBookmarkSet="no" artifact="_x0031_" formula="no" inline="no" bookmark="no" Lang="" Order="_x0036_" validate="no"/>
  <Shape xmlns="" ID="EJVfiwMir6Jh2TBFUQDdWZELn7E=" pdftag="Figure" isBookmarkSet="no" artifact="_x0031_" formula="no" inline="no" bookmark="no" Lang="" Order="_x0032_" validate="no"/>
  <Shape xmlns="" ID="feabcLVv0YScui2G/zadOKevtYM=" pdftag="Figure" isBookmarkSet="no" artifact="_x0031_" formula="no" inline="no" bookmark="no" Lang="" Order="_x0034_" validate="no"/>
  <Shape xmlns="" ID="bYyDigRjj0ycECstNbSljxosjhs=" pdftag="H2" isBookmarkSet="no" bookmark="yes" Order="_x0031_"/>
  <Shape xmlns="" ID="U77uM+fw63DXh+LwosI/+aOGpVI=" isBookmarkSet="no" formula="no" inline="no" bookmark="no" Lang="" Order="_x0032_" pdftag="_x005B_Artifact_x005D_" artifact="_x0031_" validate="no"/>
  <Shape xmlns="" ID="Ux/or4r5ZkUpjYsOCc7JQpo2bX4=" isBookmarkSet="no" formula="no" inline="no" bookmark="no" Order="_x0039_" pdftag="_x005B_Artifact_x005D_" artifact="_x0031_" validate="no"/>
  <Shape xmlns="" ID="TEToiF+ifWQ8JMvUXnn0KHkz5bo=" isBookmarkSet="no" formula="no" inline="no" bookmark="no" Order="_x0031_0" pdftag="_x005B_Artifact_x005D_" artifact="_x0031_" validate="no"/>
  <Shape xmlns="" ID="w4rE+/I562H2KudkIT19E1RC5ac=" pdftag="P" isBookmarkSet="no" bookmark="no" Order="_x0033_"/>
  <Shape xmlns="" ID="3Vh7+bcaFsUIsEYA7p6fM3N13kc=" pdftag="P" isBookmarkSet="no" bookmark="no" Order="_x0036_"/>
  <Shape xmlns="" ID="VQZX/EvnQ/y3VYlOnuU47YNs0Bo=" pdftag="P" isBookmarkSet="no" bookmark="no" Order="_x0039_"/>
  <Shape xmlns="" ID="BxO2jntR7huI3CY3bBxJKb3LG+8=" pdftag="P" isBookmarkSet="no" bookmark="no" Order="_x0032_"/>
  <Shape xmlns="" ID="7V/HvpTzWSZDh4WBJVKsAm/Wzww=" pdftag="P" isBookmarkSet="no" bookmark="no" Order="_x0035_"/>
  <Shape xmlns="" ID="FGZeIgDYwvvcC0i1D8o3URJOiS8=" pdftag="P" isBookmarkSet="no" bookmark="no" Order="_x0038_"/>
  <Shape xmlns="" ID="QLPvL0d5uuNy0B7EY4FeziKxgp8=" isBookmarkSet="no" formula="no" inline="no" pdftag="Figure" artifact="_x0030_" Lang="" bookmark="no" validate="no" Order="_x0034_"/>
  <Shape xmlns="" ID="BwUUBxA+wzH3k+aoAadtKeqB5qc=" pdftag="Figure" isBookmarkSet="no" formula="no" inline="no" artifact="_x0030_" Lang="" bookmark="no" validate="no" Order="_x0037_"/>
  <Shape xmlns="" ID="jvoIf/QMEA7w0948/kk9ZuOCp0Y=" pdftag="Figure" isBookmarkSet="no" formula="no" inline="no" artifact="_x0030_" Lang="" bookmark="no" validate="no" Order="_x0031_0"/>
  <Shape xmlns="" ID="7Acx/uo16gKUVi7k+lwnE/ANUCM=" pdftag="Figure" isBookmarkSet="no" formula="no" inline="no" artifact="_x0030_" Lang="" bookmark="no" validate="no" Order="_x0031_1"/>
  <Shape xmlns="" ID="WhxSmEgI1ZREFetiDR+CJ9tL4Os=" pdftag="H2" isBookmarkSet="no" Order="_x0032_" bookmark="yes"/>
  <Shape xmlns="" ID="DQbufbGnDthV/xyYbujkyy6tOTI=" pdftag="P" isBookmarkSet="no" bookmark="no" Order="_x0034_"/>
  <Shape xmlns="" ID="ti7rMQxeXm9gyRFfqC6l0rfcjYI=" pdftag="P" isBookmarkSet="no" bookmark="no" Order="_x0036_"/>
  <Shape xmlns="" ID="/JAHDxVcmMNcwi5pQdRp4biRWHQ=" pdftag="P" isBookmarkSet="no" bookmark="no" Order="_x0035_"/>
  <Shape xmlns="" ID="rtExPPgttTdB+/fM5/Is2VeHrjM=" pdftag="P" isBookmarkSet="no" bookmark="no" Order="_x0037_"/>
  <Shape xmlns="" ID="k3Le1oyL4mjt5XJ61ZUlTFBxI/g=" isBookmarkSet="no" Order="_x0031_2" formula="no" inline="no" artifact="_x0031_" pdftag="_x005B_Artifact_x005D_" bookmark="no" validate="no"/>
  <Shape xmlns="" ID="4Yh7t36Bvg5CFQaN5F60Zv97Ldk=" isBookmarkSet="no" formula="no" inline="no" Order="_x0031_0" bookmark="no" pdftag="_x005B_Artifact_x005D_" artifact="_x0031_" validate="no"/>
  <Shape xmlns="" ID="9cD/9tOV3ARAOI2XS5Sh/p6nLyI=" isBookmarkSet="no" formula="no" inline="no" Order="_x0035_" bookmark="no" pdftag="_x005B_Artifact_x005D_" artifact="_x0031_" validate="no"/>
  <Shape xmlns="" ID="MAMvNgibTFZVtoMPNU/EjNxyYqA=" isBookmarkSet="no" formula="no" inline="no" Order="_x0037_" bookmark="no" pdftag="_x005B_Artifact_x005D_" artifact="_x0031_" validate="no"/>
  <Shape xmlns="" ID="7SYp+x49g4cYqQff8zZsjxhodUU=" isBookmarkSet="no" formula="no" inline="no" pdftag="Figure" artifact="_x0030_" Lang="" bookmark="no" validate="yes" Order="_x0031_"/>
  <Shape xmlns="" ID="zDrqcE1Ui1V0kCjlN+H/zAOeWa8=" pdftag="P" isBookmarkSet="no" bookmark="no" Order="_x0033_"/>
  <Shape xmlns="" ID="ukzs2Kq3j+V2cj2lcpirEYheiuw=" pdftag="H2" isBookmarkSet="no" Order="_x0033_" bookmark="yes"/>
  <Shape xmlns="" ID="J07u5l3Gvj0JNvTzbYMncO0P83s=" pdftag="P" isBookmarkSet="no" bookmark="no" Order="_x0032_"/>
  <Shape xmlns="" ID="CRRLCSHdSdFjTKZZwj0lOU2wTTg=" pdftag="H2" isBookmarkSet="no" bookmark="yes" Order="_x0031_"/>
  <Shape xmlns="" ID="ct8keg1MaOXeyxCQP4RxezemXX0=" isBookmarkSet="no" Order="_x0033_" formula="no" inline="no" artifact="_x0031_" pdftag="_x005B_Artifact_x005D_" bookmark="no" validate="no"/>
  <Shape xmlns="" ID="fVgV7WlM1fOPMa4vyslpd3WW180=" isBookmarkSet="no" formula="no" inline="no" Order="_x0033_" artifact="_x0031_" pdftag="_x005B_Artifact_x005D_" Lang="" bookmark="no" validate="no"/>
  <Shape xmlns="" ID="hMN6ptwJYAABZv85EKbBmZVbHQw=" isBookmarkSet="no" Order="_x0032_" formula="no" inline="no" artifact="_x0031_" pdftag="_x005B_Artifact_x005D_" bookmark="no" validate="no"/>
  <Shape xmlns="" ID="c1W2LCZHf6zAI7dUMfWVBCJktAs=" pdftag="P" isBookmarkSet="no" bookmark="no" Order="_x0032_"/>
  <Shape xmlns="" ID="zWjjk2huizX6jWvBBdm1mdVqWFY=" pdftag="H2" isBookmarkSet="no" bookmark="yes" Order="_x0031_"/>
  <Shape xmlns="" ID="rL/7jXCEzeMvwjTgYbhs7neWxHE=" pdftag="H2" isBookmarkSet="no" bookmark="yes" Order="_x0031_"/>
  <Shape xmlns="" ID="fqpaTTExksq8YHFYps4FPnnMIJw=" Order="_x0034_" pdftag="_x005B_Artifact_x005D_" isBookmarkSet="no" bookmark="no"/>
  <Shape xmlns="" ID="jJlQXbBiKFj6H3dw2s/r2puk94o=" Order="_x0035_" pdftag="_x005B_Artifact_x005D_" isBookmarkSet="no" bookmark="no"/>
  <Shape xmlns="" ID="11a/PNus1AxxhSwrIHjnRx1gemY=" pdftag="P" isBookmarkSet="no" bookmark="no" Order="_x0032_"/>
  <Shape xmlns="" ID="pIyqiUHh3pA4RRNjFKZvijWoxI4=" isBookmarkSet="no" formula="no" inline="no" pdftag="Figure" artifact="_x0030_" Lang="" bookmark="no" validate="no" Order="_x0033_"/>
  <Shape xmlns="" ID="cFMTkfozUngMvsCq10J/FBRw6Ek=" isBookmarkSet="no" formula="no" inline="no" Order="_x0034_" artifact="_x0031_" pdftag="_x005B_Artifact_x005D_" bookmark="no" validate="no"/>
  <Shape xmlns="" ID="6sccLScaQ4iJBQv0O33kUuJsw6s=" Order="_x0035_" pdftag="_x005B_Artifact_x005D_" isBookmarkSet="no" bookmark="no"/>
  <Shape xmlns="" ID="EkisopCqzGxlXO99QsvMp1pvfkg=" isBookmarkSet="no" formula="no" inline="no" pdftag="Figure" artifact="_x0030_" Lang="" bookmark="no" validate="no" Order="_x0033_"/>
  <Shape xmlns="" ID="RG4AGCCOD3tv6IoxhjMYbbbFsXA=" pdftag="P" isBookmarkSet="no" bookmark="no" Order="_x0032_"/>
  <Shape xmlns="" ID="/CAj1nUeqFecBIh8eWV8tPJxiP0=" pdftag="H2" isBookmarkSet="no" bookmark="yes" Order="_x0031_"/>
  <Shape xmlns="" ID="LiEjocSUutxLVq7krnuZYud7rG4=" pdftag="P" isBookmarkSet="no" bookmark="no" Order="_x0031_1"/>
  <Shape xmlns="" ID="oLCpIbQs7IbDZourgsZEyEyE5sQ=" isBookmarkSet="no" Order="_x0031_5" formula="no" inline="no" artifact="_x0031_" pdftag="_x005B_Artifact_x005D_" bookmark="no" validate="no"/>
  <Shape xmlns="" ID="8KeoAgbhMBb8yy4Qr7X//thgqCY=" pdftag="H2" isBookmarkSet="no" bookmark="yes" Order="_x0031_"/>
  <Shape xmlns="" ID="fSkRmt8r2aqqMqlt2gel7y17+lw=" isBookmarkSet="no" formula="no" inline="no" Order="_x0039_" bookmark="no" pdftag="_x005B_Artifact_x005D_" artifact="_x0031_" validate="no"/>
  <Shape xmlns="" ID="73FopnfuiqzkRzN+Dfa4JvqYz2I=" pdftag="P" isBookmarkSet="no" bookmark="no" Order="_x0033_"/>
  <Shape xmlns="" ID="IXpL5xfnFFdlmtbowadHaZMReR0=" pdftag="P" isBookmarkSet="no" bookmark="no" Order="_x0039_"/>
  <Shape xmlns="" ID="9cPkgcb4dljH7MPsp3IzUdPmGlM=" isBookmarkSet="no" formula="no" inline="no" pdftag="Figure" artifact="_x0030_" Lang="" bookmark="no" validate="no" Order="_x0032_"/>
  <Shape xmlns="" ID="66z8ZpDA7NJvimygP2GDB8b94JE=" isBookmarkSet="no" Order="_x0031_3" formula="no" inline="no" artifact="_x0031_" pdftag="_x005B_Artifact_x005D_" bookmark="no" validate="no"/>
  <Shape xmlns="" ID="+SsmfOqIfbIXdpcjoJEC/qIw0AI=" isBookmarkSet="no" formula="no" inline="no" pdftag="Figure" artifact="_x0030_" Lang="" bookmark="no" validate="no" Order="_x0038_"/>
  <Shape xmlns="" ID="XOSjFGalcjugByAzkk/AD2rvDNc=" isBookmarkSet="no" Order="_x0032_" formula="no" inline="no" artifact="_x0031_" pdftag="_x005B_Artifact_x005D_" bookmark="no" validate="no"/>
  <Shape xmlns="" ID="0GingG+w5cucaG1ASZNxlhzqtNA=" isBookmarkSet="no" formula="no" inline="no" Order="_x0038_" bookmark="no" pdftag="_x005B_Artifact_x005D_" artifact="_x0031_" validate="no"/>
  <Shape xmlns="" ID="+bR+NR8OFV5sXydtnq7AyGKDf4Y=" pdftag="P" isBookmarkSet="no" bookmark="no" Order="_x0035_"/>
  <Shape xmlns="" ID="G6fZTljNWX3SdMc6BXg/1zH6Xos=" pdftag="P" isBookmarkSet="no" bookmark="no" Order="_x0037_"/>
  <Shape xmlns="" ID="FkrOJWqbPsFhMavrZPijAJc8ol0=" isBookmarkSet="no" formula="no" inline="no" pdftag="Figure" artifact="_x0030_" Lang="" bookmark="no" validate="no" Order="_x0036_"/>
  <Shape xmlns="" ID="+QJ9QrFqQyoRxv4El4GLkwpXcuQ=" isBookmarkSet="no" formula="no" inline="no" pdftag="Figure" artifact="_x0030_" Lang="" bookmark="no" validate="no" Order="_x0034_"/>
  <Shape xmlns="" ID="isbgnRcVkUZkiS+i6yn+Yu0/RdI=" pdftag="Figure" isBookmarkSet="no" formula="no" inline="no" artifact="_x0030_" Lang="" bookmark="no" validate="no" Order="_x0031_0"/>
  <Shape xmlns="" ID="lbt1bOcjsRHHX2MwgfUgJpvyPA0=" isBookmarkSet="no" Order="_x0031_1" formula="no" inline="no" artifact="_x0031_" pdftag="_x005B_Artifact_x005D_" bookmark="no" validate="no"/>
  <Shape xmlns="" ID="7NaNUshop+ywtrRg9/WND7Szdag=" isBookmarkSet="no" formula="no" inline="no" pdftag="Figure" artifact="_x0030_" Lang="" bookmark="no" validate="no" Order="_x0031_2"/>
  <Shape xmlns="" ID="jeFCmTOIJqen55KyLylMI7LXEZ8=" pdftag="P" isBookmarkSet="no" bookmark="no" Order="_x0031_3"/>
  <Shape xmlns="" ID="T9irP/N5nPx/Xoboz0reum3nnvM=" isBookmarkSet="no" Order="_x0033_" formula="no" inline="no" artifact="_x0031_" pdftag="_x005B_Artifact_x005D_" bookmark="no" validate="no"/>
  <Shape xmlns="" ID="J4MX0JjgiapD5F7fYl4HJ6ylMB8=" isBookmarkSet="no" formula="no" inline="no" Order="_x0033_" bookmark="no" pdftag="_x005B_Artifact_x005D_" artifact="_x0031_" validate="no"/>
  <Shape xmlns="" ID="QoGGOJqKT4zQhlKNJmlN04l3EUg=" isBookmarkSet="no" formula="no" inline="no" pdftag="Figure" artifact="_x0030_" Lang="" bookmark="no" validate="no" Order="_x0032_"/>
  <Shape xmlns="" ID="oJwJLh6zntdTVYoqfGyPtAa1O8o=" pdftag="H2" isBookmarkSet="no" bookmark="yes" Order="_x0032_"/>
  <Shape xmlns="" ID="FS/UYYj280MG4eI/tDQYfbP3/eQ=" pdftag="P" isBookmarkSet="no" bookmark="no" Order="_x0033_"/>
  <Shape xmlns="" ID="v+TWpuBUT8eBd/5zlS76kwK5qrA=" pdftag="Figure" isBookmarkSet="no" formula="no" inline="no" artifact="_x0030_" Lang="" bookmark="no" validate="no" Order="_x0031_"/>
  <Shape xmlns="" ID="wj0xaujI/8qYFKHwLsDg2dU4Xcc=" Order="_x0033_" pdftag="_x005B_Artifact_x005D_" isBookmarkSet="no" bookmark="no"/>
  <Shape xmlns="" ID="TR6J7W/p2hKG5y44mRVu/5La4E0=" pdftag="P" isBookmarkSet="no" bookmark="no" Order="_x0032_"/>
  <Shape xmlns="" ID="enVl0wg8o834U348I+sNiI8Sz/w=" pdftag="H2" isBookmarkSet="no" bookmark="yes" Order="_x0031_"/>
  <Shape xmlns="" ID="w0iO5xedr+cipmUhj/k6ynGlouY=" isBookmarkSet="no" Order="_x0032_" formula="no" inline="no" artifact="_x0031_" pdftag="_x005B_Artifact_x005D_" bookmark="no" validate="no"/>
  <Shape xmlns="" ID="AM5v2Mg+vNmFEbnvflHcdZmb19g=" pdftag="P" isBookmarkSet="no" bookmark="no" Order="_x0032_"/>
  <Shape xmlns="" ID="RXy4q+zJzLu33ga01dhbVy61x28=" pdftag="H2" isBookmarkSet="no" bookmark="yes" Order="_x0031_"/>
  <Shape xmlns="" ID="zcoVbEH/xUfkF4SxVgRMoLZ+3Dk=" pdftag="P" isBookmarkSet="no" bookmark="no" Order="_x0033_"/>
  <Shape xmlns="" ID="jDlge4SplPYgDFN3tN10WHvwFlQ=" isBookmarkSet="no" Order="_x0035_" formula="no" inline="no" artifact="_x0031_" pdftag="_x005B_Artifact_x005D_" bookmark="no" validate="no"/>
  <Shape xmlns="" ID="d8SSFklLbNPkUA4ykuqlWpJo9E0=" pdftag="H2" isBookmarkSet="no" bookmark="yes" Order="_x0031_"/>
  <Shape xmlns="" ID="KcUxG8IJ2aqtQJqEIk1skVamdPE=" pdftag="P" isBookmarkSet="no" bookmark="no" Order="_x0033_"/>
  <Shape xmlns="" ID="q5NHBg6okO/p1QzdBjS5cukNV/A=" isBookmarkSet="no" formula="no" inline="no" pdftag="Figure" artifact="_x0030_" Lang="" bookmark="no" validate="no" Order="_x0033_"/>
  <Shape xmlns="" ID="JlNdL8qYawpIRp6i1KhFifw9RsM=" pdftag="P" isBookmarkSet="no" bookmark="no" Order="_x0032_"/>
  <Shape xmlns="" ID="jJAB8JZm9NFxd0UU8hrUIvhQ7TM=" pdftag="P" isBookmarkSet="no" bookmark="no" Order="_x0032_"/>
  <Shape xmlns="" ID="kCGtI6T6PmtWp4E/OaHATTR1eG8=" pdftag="H2" isBookmarkSet="no" bookmark="yes" Order="_x0031_"/>
  <Shape xmlns="" ID="WzS6oJ4J8tvN8xZDzx7cBaIFm8g=" isBookmarkSet="no" Order="_x0032_" formula="no" inline="no" artifact="_x0031_" pdftag="_x005B_Artifact_x005D_" Lang="" bookmark="no" validate="no"/>
  <Shape xmlns="" ID="ZKTrgWZZYswaV9HAJJf8Pn6aTDo=" isBookmarkSet="no" Order="_x0034_" formula="no" inline="no" artifact="_x0031_" pdftag="_x005B_Artifact_x005D_" bookmark="no" validate="no"/>
  <Shape xmlns="" ID="svdAToLu3Ic04LLnHldnnZSnONs=" pdftag="P" isBookmarkSet="no" bookmark="no" Order="_x0033_"/>
  <Shape xmlns="" ID="ouIADAsQ4zrijzFKmCdcpe/WIz8=" isBookmarkSet="no" pdftag="H2" artifact="_x0030_" bookmark="yes" Order="_x0031_"/>
  <Shape xmlns="" ID="Kq7hD6PejlbhoBxqoT44jenhK04=" isBookmarkSet="no" pdftag="H3" artifact="_x0030_" bookmark="yes" Order="_x0032_"/>
  <Shape xmlns="" ID="73fU075yvXN583QnJwNxBmuGpuc=" pdftag="P" isBookmarkSet="no" bookmark="no" Order="_x0034_"/>
  <Shape xmlns="" ID="tweMehQZGcXblxVH8qadh0+SGV0=" pdftag="H2" isBookmarkSet="no" bookmark="yes" Order="_x0031_"/>
  <Shape xmlns="" ID="fBXxV32oBGIokfcgPTbI4Aysx1Y=" Order="_x0031_4" pdftag="_x005B_Artifact_x005D_" isBookmarkSet="no" bookmark="no"/>
  <Shape xmlns="" ID="lScB388X2Ah4ZUrwZlRVFbCgTzI=" pdftag="P" isBookmarkSet="no" bookmark="no" Order="_x0032_"/>
  <Shape xmlns="" ID="S7mA4HI5ta3vGDrIHRA4zMaF/jI=" pdftag="P" isBookmarkSet="no" bookmark="no" Order="_x0035_"/>
  <Shape xmlns="" ID="yhrXNQ9ziQL4l6rubYWlT+bHRY4=" pdftag="P" isBookmarkSet="no" bookmark="no" Order="_x0038_"/>
  <Shape xmlns="" ID="5ge1Hgtn0l7dRF4CtFDpxG/bDzs=" pdftag="P" isBookmarkSet="no" bookmark="no" Order="_x0031_1"/>
  <Shape xmlns="" ID="xnmTw25Oxw0r7epo9VHpQUPolgk=" pdftag="P" isBookmarkSet="no" bookmark="no" Order="_x0033_"/>
  <Shape xmlns="" ID="5ohKakAWsLOR/wbDxcxi6XRFEPA=" pdftag="P" isBookmarkSet="no" Order="_x0035_"/>
  <Shape xmlns="" ID="JW1lm+tp3uH2NnL08PsMntDh4Jk=" pdftag="P" isBookmarkSet="no" Order="_x0038_"/>
  <Shape xmlns="" ID="AXaHfcKNwzPXgdNDGFJ6BLKovz8=" pdftag="P" isBookmarkSet="no" bookmark="no" Order="_x0031_2"/>
  <Shape xmlns="" ID="RPZrh69vs3r0ieGoWwJ8colNswQ=" isBookmarkSet="no" formula="no" inline="no" pdftag="Figure" artifact="_x0030_" Lang="" bookmark="no" validate="no" Order="_x0037_"/>
  <Shape xmlns="" ID="7jVvb0g+UdUt6HxdcdjkNCfdjKc=" pdftag="Figure" isBookmarkSet="no" artifact="_x0030_" formula="no" inline="no" Lang="" bookmark="no" validate="no" Order="_x0031_0"/>
  <Shape xmlns="" ID="xXzInlmBzNmiMNn4tGfGvSWPaUY=" pdftag="Figure" isBookmarkSet="no" artifact="_x0030_" formula="no" inline="no" Lang="" bookmark="no" validate="no" Order="_x0031_3"/>
  <Shape xmlns="" ID="0RqgCCr6p8aTbdapY4IBOdCRdVQ=" pdftag="P" isBookmarkSet="no" bookmark="no" Order="_x0034_"/>
  <Shape xmlns="" ID="MisKV3J3OYMVwk+3x7J9HoWrrmU=" pdftag="H2" isBookmarkSet="no" bookmark="yes" Order="_x0031_"/>
  <Shape xmlns="" ID="p/ulqDWa2RKX/DMpGUS6q/UCp6U=" isBookmarkSet="no" formula="no" inline="no" pdftag="Figure" artifact="_x0030_" Lang="" bookmark="no" validate="no" Order="_x0033_"/>
  <Shape xmlns="" ID="0HjiM/7InO4GbDrhVLrBFa2J99c=" isBookmarkSet="no" pdftag="H3" artifact="_x0030_" bookmark="yes" Order="_x0032_"/>
  <Shape xmlns="" ID="K8M45EPEohT9/dJJKwE5amz6184=" isBookmarkSet="no" Order="_x0034_" formula="no" inline="no" artifact="_x0031_" pdftag="_x005B_Artifact_x005D_" Lang="" bookmark="no" validate="no"/>
  <Shape xmlns="" ID="fWUYA0C9zw5aIltfcsZfDImVoQk=" isBookmarkSet="no" formula="no" inline="no" Lang="" Order="_x0034_" bookmark="no" pdftag="_x005B_Artifact_x005D_" artifact="_x0031_" validate="no"/>
  <Shape xmlns="" ID="f3Wf23YGImmwb/FvAGIf2zL4JrE=" isBookmarkSet="no" formula="no" inline="no" Lang="" Order="_x0035_" bookmark="no" pdftag="_x005B_Artifact_x005D_" artifact="_x0031_" validate="no"/>
  <Shape xmlns="" ID="HkjmRvgcvyg33far2oRaqR5OhZU=" isBookmarkSet="no" formula="no" inline="no" Order="_x0036_" artifact="_x0031_" pdftag="_x005B_Artifact_x005D_" Lang="" bookmark="no" validate="no"/>
  <Shape xmlns="" ID="RAPgLoM3Ibpz7r+y2InBVQ3Gdgc=" pdftag="H2" isBookmarkSet="no" bookmark="yes" Order="_x0031_"/>
  <Shape xmlns="" ID="QQ5wQPWO7+4VMtGyiIdmzLLowjw=" isBookmarkSet="no" formula="no" inline="no" bookmark="no" pdftag="Figure" Lang="" artifact="_x0030_" validate="no" Order="_x0033_"/>
  <Shape xmlns="" ID="pyb3VTZnk9+OJ84VkCzUAaeeih4=" isBookmarkSet="no" formula="no" inline="no" bookmark="no" Lang="" pdftag="Figure" artifact="_x0030_" validate="no" Order="_x0034_"/>
  <Shape xmlns="" ID="tpSAcbEm7QA3i4fkn4vPCVL06Q0=" isBookmarkSet="no" formula="no" inline="no" Order="_x0035_" artifact="_x0031_" pdftag="_x005B_Artifact_x005D_" Lang="" bookmark="no" validate="no"/>
  <Shape xmlns="" ID="5VMTdY0apC1e6Rhumir26Oaj5J4=" isBookmarkSet="no" formula="no" inline="no" Lang="" Order="_x0035_" bookmark="no" pdftag="_x005B_Artifact_x005D_" artifact="_x0031_" validate="no"/>
  <Shape xmlns="" ID="pLvF10GnXao70r5lUGLlKHlkYBM=" isBookmarkSet="no" formula="no" inline="no" bookmark="no" Lang="" pdftag="Figure" artifact="_x0030_" validate="no" Order="_x0032_"/>
  <Shape xmlns="" ID="hmg+kaEPuZW75VfDsa8RHgbGK7E=" pdftag="H2" isBookmarkSet="no" bookmark="yes" Order="_x0031_"/>
  <Shape xmlns="" ID="HmalKn7KW5fwvHHmz5BErBLItoM=" pdftag="P" isBookmarkSet="no" bookmark="no" Order="_x0032_"/>
  <Shape xmlns="" ID="PM5StW7CglSMqjPQz7mh0pJRx+Y=" isBookmarkSet="no" formula="no" inline="no" Order="_x0031_" artifact="_x0031_" pdftag="_x005B_Artifact_x005D_" Lang="" bookmark="no" validate="no"/>
  <Shape xmlns="" ID="S1u3RWgOPf7n5wFknXHjxyvkGY4=" pdftag="H2" isBookmarkSet="no" bookmark="yes" Order="_x0031_"/>
  <Shape xmlns="" ID="vdv91cpfPEx5Z0q2UHVYD/vjjFs=" pdftag="P" isBookmarkSet="no" bookmark="no" Order="_x0032_"/>
  <Shape xmlns="" ID="YikXY6gQyL8HUCB2GBtlkkJ9tHk=" isBookmarkSet="no" Order="_x0033_" formula="no" inline="no" artifact="_x0031_" pdftag="_x005B_Artifact_x005D_" bookmark="no" validate="no"/>
  <Shape xmlns="" ID="CXWz4h2gc4aJlmnoWTy95oJL3Q4=" isBookmarkSet="no" Order="_x0034_" formula="no" inline="no" artifact="_x0031_" pdftag="_x005B_Artifact_x005D_" Lang="" bookmark="no" validate="no"/>
  <Shape xmlns="" ID="PA1bh/fhBl8pNh3zRUBHQgicDKE=" isBookmarkSet="no" formula="no" inline="no" Order="_x0032_" bookmark="no" pdftag="_x005B_Artifact_x005D_" artifact="_x0031_" validate="no"/>
  <Shape xmlns="" ID="SawWFCTBg+N2Y10WjAdVRC49m9A=" pdftag="H2" isBookmarkSet="no" bookmark="yes" Order="_x0031_"/>
  <Shape xmlns="" ID="7MmHIhOozYLyp2R1VirSqPkkn2U=" isBookmarkSet="no" formula="no" inline="no" Lang="" Order="_x0033_" bookmark="no" pdftag="_x005B_Artifact_x005D_" artifact="_x0031_" validate="no"/>
  <Shape xmlns="" ID="WEGMEgBTq/vjNWRVyO7tB4iKA7Q=" isBookmarkSet="no" formula="no" inline="no" Order="_x0035_" bookmark="no" pdftag="_x005B_Artifact_x005D_" artifact="_x0031_" validate="no"/>
  <Shape xmlns="" ID="SP7yf3COaeYUkbnOnhpwxRkD8ak=" pdftag="P" isBookmarkSet="no" bookmark="no" Order="_x0032_"/>
  <Shape xmlns="" ID="XMQlGYBvN8WPxz3HpnvxpXJpPRA=" pdftag="P" isBookmarkSet="no" bookmark="no" Order="_x0033_"/>
  <Shape xmlns="" ID="wKyrPXpInvKg/E7K1Af/h/zLl8s=" isBookmarkSet="no" formula="no" inline="no" Lang="" Order="_x0037_" bookmark="no" pdftag="_x005B_Artifact_x005D_" artifact="_x0031_" validate="no"/>
  <Shape xmlns="" ID="ayO8cNq4lww02MVN2gRqlG95ziE=" isBookmarkSet="no" formula="no" inline="no" Lang="" Order="_x0038_" bookmark="no" pdftag="_x005B_Artifact_x005D_" artifact="_x0031_" validate="no"/>
  <Shape xmlns="" ID="ihkoNDkcPIP0J7YfGsn++cYFFMM=" isBookmarkSet="no" formula="no" inline="no" Lang="" Order="_x0039_" bookmark="no" pdftag="_x005B_Artifact_x005D_" artifact="_x0031_" validate="no"/>
  <Shape xmlns="" ID="DNOeCyOS4oDGs5hC0kmWQpfcRk0=" isBookmarkSet="no" formula="no" inline="no" Lang="" Order="_x0031_0" bookmark="no" pdftag="_x005B_Artifact_x005D_" artifact="_x0031_" validate="no"/>
  <Shape xmlns="" ID="Brt0YOcUhG8rjfgi5YwveHL/euI=" pdftag="H2" isBookmarkSet="no" bookmark="yes" Order="_x0031_"/>
  <Shape xmlns="" ID="vmLWRZYGdORprCJBgBDJqCn4u5Q=" isBookmarkSet="no" formula="no" inline="no" Lang="" bookmark="no" pdftag="Figure" validate="no" artifact="_x0030_" Order="_x0032_"/>
  <Shape xmlns="" ID="gYdQczl3DlQm1el7i2IoMvINreI=" isBookmarkSet="no" formula="no" inline="no" pdftag="Figure" Lang="" bookmark="no" validate="no" artifact="_x0030_" Order="_x0033_"/>
  <Shape xmlns="" ID="dRTdThJ04K1E2XoJofdzPCBBX+g=" isBookmarkSet="no" formula="no" pdftag="Figure" inline="no" Lang="" bookmark="no" validate="no" artifact="_x0030_" Order="_x0034_"/>
  <Shape xmlns="" ID="gsnFd9C7ICG1PQoozr7fxDgculI=" pdftag="H2" isBookmarkSet="no" bookmark="yes" Order="_x0031_"/>
  <Shape xmlns="" ID="faJoo/lNxPRYMf4PEQvc7NP0DDc=" pdftag="Figure" isBookmarkSet="no" formula="no" inline="no" artifact="_x0030_" Lang="" bookmark="no" validate="no" Order="_x0032_"/>
  <Shape xmlns="" ID="sZQTpMbNsEpYeEUw+rgCK/vXofc=" isBookmarkSet="no" Order="_x0032_" formula="no" inline="no" artifact="_x0031_" pdftag="_x005B_Artifact_x005D_" bookmark="no" validate="no"/>
  <Shape xmlns="" ID="VVI9rgprGVSXFnFDxy4TLjQ90cs=" Order="_x0033_" pdftag="_x005B_Artifact_x005D_" isBookmarkSet="no" bookmark="no"/>
  <Shape xmlns="" ID="2QqzxvoM30qe2YHmHl4JothWReU=" pdftag="P" isBookmarkSet="no" bookmark="no" Order="_x0032_"/>
  <Shape xmlns="" ID="HWVXevqq4Eh2myGBxdFR6+1myLA=" pdftag="H2" isBookmarkSet="no" bookmark="yes" Order="_x0031_"/>
  <Shape xmlns="" ID="oQRo9SD0AFL4U3LJFpE7ywe/dw8=" pdftag="H2" isBookmarkSet="no" bookmark="yes" Order="_x0031_"/>
  <Shape xmlns="" ID="+1F1xt7wH76VcTQJ1k2lLe6z3Vo=" Order="_x0031_4" pdftag="_x005B_Artifact_x005D_" isBookmarkSet="no" bookmark="no"/>
  <Shape xmlns="" ID="cLdHIBhiCXBLhbJZmgsYe2Jkqzs=" isBookmarkSet="no" Order="_x0031_0" formula="no" inline="no" artifact="_x0031_" pdftag="_x005B_Artifact_x005D_" bookmark="no" validate="no"/>
  <Shape xmlns="" ID="EUFxuVb58rbbJr8GT/8SrURfIwA=" isBookmarkSet="no" Order="_x0035_" formula="no" inline="no" artifact="_x0031_" pdftag="_x005B_Artifact_x005D_" bookmark="no" validate="no"/>
  <Shape xmlns="" ID="s/O/HnVHGbHS0JOgSyTqWrpbXu8=" pdftag="P" isBookmarkSet="no" bookmark="no" Order="_x0033_"/>
  <Shape xmlns="" ID="/IY4QahVrJiJN7Ygw3aJX+n9bk4=" pdftag="P" isBookmarkSet="no" bookmark="no" Order="_x0032_"/>
  <Shape xmlns="" ID="v1uSiNf0RmV7eaLyt7CmlUg/e1U=" pdftag="P" isBookmarkSet="no" bookmark="no" Order="_x0034_"/>
  <Shape xmlns="" ID="OEvMp75PPvnsk3HOKq96vCpZpfs=" isBookmarkSet="no" Order="_x0034_" formula="no" inline="no" artifact="_x0031_" pdftag="_x005B_Artifact_x005D_" bookmark="no" validate="no"/>
  <Shape xmlns="" ID="hpPS0c86nkRiNcFxa8QdbZf64FU=" isBookmarkSet="no" formula="no" inline="no" Order="_x0036_" bookmark="no" pdftag="_x005B_Artifact_x005D_" artifact="_x0031_" validate="no"/>
  <Shape xmlns="" ID="1ofvqUJX6Z+6bIWkvVvPpWn0V74=" isBookmarkSet="no" formula="no" inline="no" Lang="" Order="_x0037_" bookmark="no" pdftag="_x005B_Artifact_x005D_" artifact="_x0031_" validate="no"/>
  <Shape xmlns="" ID="TWGmuM9cVwWs8b2rFV8XnlDPy3c=" isBookmarkSet="no" formula="no" inline="no" Lang="" Order="_x0038_" bookmark="no" pdftag="_x005B_Artifact_x005D_" artifact="_x0031_" validate="no"/>
  <Shape xmlns="" ID="QjgUKxmc81ZfLZ/pDs51qPCuHh0=" pdftag="P" isBookmarkSet="no" bookmark="no" Order="_x0035_"/>
  <Shape xmlns="" ID="mvFlyO9Y91WZSrIxUo+g6uPQI8w=" isBookmarkSet="no" Order="_x0039_" formula="no" inline="no" artifact="_x0031_" pdftag="_x005B_Artifact_x005D_" bookmark="no" validate="no"/>
  <Shape xmlns="" ID="7P3uOoXVEV/rKFkW/K7VnDhT3Jk=" Order="_x0031_3" pdftag="_x005B_Artifact_x005D_" isBookmarkSet="no" bookmark="no"/>
  <Shape xmlns="" ID="iZapRJX63pIMDYMbttIZvKsisWs=" pdftag="Figure" isBookmarkSet="no" artifact="_x0031_" formula="no" inline="no" Lang="" Order="_x0033_" validate="no"/>
  <Shape xmlns="" ID="avIyob/okZaJqgwatrVWuF8Jkm4=" pdftag="Figure" isBookmarkSet="no" artifact="_x0031_" formula="no" inline="no" Lang="" Order="_x0034_" validate="no"/>
  <Shape xmlns="" ID="s1DF3oziLP2iQDGRaYS68sUoVFY=" pdftag="Figure" isBookmarkSet="no" artifact="_x0031_" formula="no" inline="no" Lang="" Order="_x0035_" validate="no"/>
  <Shape xmlns="" ID="bN3+S4RF9Tf/gdhjfPY3HBEaadM=" pdftag="Figure" isBookmarkSet="no" artifact="_x0031_" formula="no" inline="no" Lang="" Order="_x0032_" validate="no"/>
  <Shape xmlns="" ID="Z7fnBsl7FL583HhHjKEx/9hjQ18=" pdftag="H2" isBookmarkSet="no" bookmark="yes" Order="_x0031_"/>
  <Shape xmlns="" ID="W8+7ltumZkAQxdhiGjJ8pHYLi/o=" pdftag="H2" isBookmarkSet="no" bookmark="yes" Order="_x0031_"/>
  <Shape xmlns="" ID="9t6VAou94kJcIAhzFy+piwkXV7s=" pdftag="Figure" isBookmarkSet="no" artifact="_x0031_" formula="no" inline="no" Lang="" Order="_x0033_" validate="no"/>
  <Shape xmlns="" ID="YcR/xeavoMnuI97ajf/v/ZU70+Y=" pdftag="Figure" isBookmarkSet="no" artifact="_x0031_" formula="no" inline="no" Lang="" Order="_x0034_" validate="no"/>
  <Shape xmlns="" ID="m4Iqbn31al6RGYDEtEtvQY0yUIE=" pdftag="Figure" isBookmarkSet="no" artifact="_x0031_" formula="no" inline="no" Lang="" Order="_x0035_" validate="no"/>
  <Shape xmlns="" ID="ChGBqWbJepLv0/NXWKblufK0PMY=" pdftag="Figure" isBookmarkSet="no" artifact="_x0031_" formula="no" inline="no" Lang="" Order="_x0032_" validate="no"/>
  <Shape xmlns="" ID="4IRIGywp7dtrkLGi+IcsKh5h538=" pdftag="P" isBookmarkSet="no" bookmark="no" Order="_x0033_"/>
  <Shape xmlns="" ID="5NJ+9ng3E/Tl9xCbFlXhFi/kJx4=" isBookmarkSet="no" pdftag="H2" artifact="_x0030_" bookmark="yes" Order="_x0031_"/>
  <Shape xmlns="" ID="2986a6s3V8czvxa+IpB5whkahpY=" isBookmarkSet="no" pdftag="H3" artifact="_x0030_" bookmark="yes" Order="_x0032_"/>
  <Shape xmlns="" ID="qGOBg19zR+SyxM43LC7iQibR9AQ=" pdftag="P" isBookmarkSet="no" bookmark="no" Order="_x0034_"/>
  <Shape xmlns="" ID="eynByPIn9z8HCPNbN28ZTMc9CBQ=" isBookmarkSet="no" Order="_x0031_" formula="no" inline="no" artifact="_x0031_" pdftag="_x005B_Artifact_x005D_" Lang="" bookmark="no" validate="no"/>
  <Shape xmlns="" ID="0gLfn0wrQDMSEXR5ikVC3tBQIao=" pdftag="H2" isBookmarkSet="no" bookmark="yes" Order="_x0032_"/>
  <Shape xmlns="" ID="XGV13fTDjKFGweo1mvYbTNcA9XU=" pdftag="P" isBookmarkSet="no" bookmark="no" Order="_x0033_"/>
  <Shape xmlns="" ID="piGTpFGSXSJpXvzv/O35dQeJSQs=" isBookmarkSet="no" formula="no" inline="no" pdftag="Figure" artifact="_x0030_" Lang="" bookmark="no" validate="no" Order="_x0031_"/>
  <Shape xmlns="" ID="mRfDseFaZ5isPziUxbk/fKe4TG8=" pdftag="H2" isBookmarkSet="no" bookmark="yes" Order="_x0031_"/>
  <Shape xmlns="" ID="U6Dnt19yitAk5YsogvTDoWY723I=" pdftag="Figure" isBookmarkSet="no" formula="no" inline="no" artifact="_x0030_" Lang="" bookmark="no" validate="no" Order="_x0033_"/>
  <Shape xmlns="" ID="kMQPYXMldp7DlPJAu7j5wMj+nds=" isBookmarkSet="no" pdftag="H3" artifact="_x0030_" bookmark="yes" Order="_x0032_"/>
  <Shape xmlns="" ID="8+NSux4Pt0bxZGzbnzt01iE0POw=" pdftag="Figure" isBookmarkSet="no" formula="no" inline="no" artifact="_x0030_" Lang="" bookmark="no" validate="no" Order="_x0033_"/>
  <Shape xmlns="" ID="jBv/mpOgefB0WQrCetWgGcZHuWg=" pdftag="H2" isBookmarkSet="no" bookmark="yes" Order="_x0031_"/>
  <Shape xmlns="" ID="wCvK2qkyYnw8fLo5aHp4dEJdR7c=" isBookmarkSet="no" pdftag="H3" artifact="_x0030_" bookmark="yes" Order="_x0032_"/>
  <Shape xmlns="" ID="Cqdc1LQZ5EZ8zdU5HevOnt/1iyE=" pdftag="H2" isBookmarkSet="no" bookmark="yes" Order="_x0031_"/>
  <Shape xmlns="" ID="kOU2cjw/IsQ+NST+ibYJqWvoQao=" isBookmarkSet="no" pdftag="H3" artifact="_x0030_" bookmark="yes" Order="_x0032_"/>
  <Shape xmlns="" ID="cxpEfwB5zaIMCCD0B9OZnFN+N5w=" isBookmarkSet="no" formula="no" inline="no" Lang="" bookmark="no" pdftag="Figure" artifact="_x0030_" validate="no" Order="_x0033_"/>
  <Shape xmlns="" ID="5Vt3Y7paHCNyVaTENJrJ2ArO9ik=" isBookmarkSet="no" Order="_x0034_" formula="no" inline="no" artifact="_x0031_" pdftag="_x005B_Artifact_x005D_" bookmark="no" validate="no"/>
  <Shape xmlns="" ID="8VoBHW4EulwpRo+UGtxwXyma6+s=" pdftag="P" isBookmarkSet="no" bookmark="no" Order="_x0033_"/>
  <Shape xmlns="" ID="g6zj0MPJnlTJES8JRbZJda0rUis=" isBookmarkSet="no" pdftag="H2" artifact="_x0030_" bookmark="yes" Order="_x0031_"/>
  <Shape xmlns="" ID="gas1+VdkHxxwQlbKvnNhaI/hL9c=" isBookmarkSet="no" pdftag="H3" artifact="_x0030_" bookmark="yes" Order="_x0032_"/>
  <Shape xmlns="" ID="oxxKEvoUZGVDKMVc6X7k8NN3H3g=" pdftag="P" isBookmarkSet="no" bookmark="no" Order="_x0034_"/>
  <Shape xmlns="" ID="tonERzuVVAKQlRbkWJizOrvqhJA=" pdftag="P" isBookmarkSet="no" bookmark="no" Order="_x0035_"/>
  <Shape xmlns="" ID="pLhWEYiehrW9xkOOhHgC2IRk2bI=" pdftag="P" isBookmarkSet="no" bookmark="no" Order="_x0036_"/>
  <Shape xmlns="" ID="isNIXY0V1V1SbPegULtUovuCfRs=" pdftag="P" isBookmarkSet="no" bookmark="no" Order="_x0037_"/>
  <Shape xmlns="" ID="D0CkdIVfFJ3mRUsrLHEQaMf2Oic=" pdftag="P" isBookmarkSet="no" bookmark="no" Order="_x0034_"/>
  <Shape xmlns="" ID="erv3+VX1qpsmf6nowOwsOjQuTfU=" pdftag="P" isBookmarkSet="no" bookmark="no" Order="_x0031_"/>
  <Shape xmlns="" ID="TOwMI0zkMiokKIDKINWTb7aHJVY=" pdftag="H2" isBookmarkSet="no" bookmark="yes" Order="_x0032_"/>
  <Shape xmlns="" ID="m7iT9T/qvZmtcxTRIwdxGxSC4UI=" isBookmarkSet="no" Order="_x0032_" formula="no" inline="no" Lang="" bookmark="no" validate="no" artifact="_x0031_" pdftag="_x005B_Artifact_x005D_"/>
  <Shape xmlns="" ID="vxkQFp27SW8asPyiHLLIAgVs+JY=" isBookmarkSet="no" formula="no" inline="no" Order="_x0037_" bookmark="no" pdftag="_x005B_Artifact_x005D_" artifact="_x0031_" validate="no"/>
  <Shape xmlns="" ID="jZ2ek7T0eCoB2O/D7woyhIzcSgk=" isBookmarkSet="no" formula="no" inline="no" Lang="" Order="_x0036_" bookmark="no" pdftag="_x005B_Artifact_x005D_" artifact="_x0031_" validate="no"/>
  <Shape xmlns="" ID="ru5Gc6BAvZh6SAeTbsU0WDv9uN4=" isBookmarkSet="no" formula="no" inline="no" Order="_x0034_" bookmark="no" pdftag="_x005B_Artifact_x005D_" artifact="_x0031_" validate="no"/>
  <Shape xmlns="" ID="xZy4WQ7XjUvpBc4TFx4ATPCr3e0=" isBookmarkSet="no" formula="no" inline="no" Lang="" Order="_x0033_" bookmark="no" pdftag="_x005B_Artifact_x005D_" artifact="_x0031_" validate="no"/>
  <Shape xmlns="" ID="3BsSK8nFeZLwqhB7CgoUXJl8bso=" pdftag="P" isBookmarkSet="no" bookmark="no" Order="_x0033_"/>
  <Shape xmlns="" ID="u82jfeEmRkdtx5Wha4mHD2rl4x0=" isBookmarkSet="no" formula="no" inline="no" Order="_x0039_" bookmark="no" pdftag="_x005B_Artifact_x005D_" artifact="_x0031_" validate="no"/>
  <Shape xmlns="" ID="L3+V3OmOQKM9uUZeZE6brdOE8Yw=" isBookmarkSet="no" formula="no" inline="no" Lang="" Order="_x0039_" artifact="_x0031_" pdftag="_x005B_Artifact_x005D_" bookmark="no" validate="no"/>
  <Shape xmlns="" ID="XEMEgPXd5kHG/sU6ZVdruojI8XM=" isBookmarkSet="no" formula="no" inline="no" Order="_x0031_2" bookmark="no" pdftag="_x005B_Artifact_x005D_" artifact="_x0031_" validate="no"/>
  <Shape xmlns="" ID="uyc6qJ/f7DbLl02sN71uU2GnJjI=" isBookmarkSet="no" formula="no" inline="no" Lang="" Order="_x0031_1" bookmark="no" pdftag="_x005B_Artifact_x005D_" artifact="_x0031_" validate="no"/>
  <Shape xmlns="" ID="aqyLYj8O4BFMd9EeKpvqKNApYuM=" isBookmarkSet="no" formula="no" inline="no" Order="_x0031_5" bookmark="no" pdftag="_x005B_Artifact_x005D_" artifact="_x0031_" validate="no"/>
  <Shape xmlns="" ID="8k/Lh6NRip7D8M5kgTojbuzSoJ4=" isBookmarkSet="no" formula="no" inline="no" Lang="" Order="_x0031_4" bookmark="no" pdftag="_x005B_Artifact_x005D_" artifact="_x0031_" validate="no"/>
  <Shape xmlns="" ID="/yw8L0QTvQinU7w48eGilnkKgRA=" pdftag="H2" isBookmarkSet="no" bookmark="yes" Order="_x0031_"/>
  <Shape xmlns="" ID="vcieIr7eD2wro4W3H3jwP22uZ0o=" pdftag="P" isBookmarkSet="no" bookmark="no" Order="_x0032_"/>
  <Shape xmlns="" ID="tZ6ZPFXsKQoNp5x5//qShE96CsI=" pdftag="P" isBookmarkSet="no" bookmark="no" Order="_x0032_"/>
  <Shape xmlns="" ID="S8bSkbVawc3p8ln6pWMOPf1IYk0=" pdftag="H2" isBookmarkSet="no" bookmark="yes" Order="_x0031_"/>
  <Shape xmlns="" ID="EV6aWEErEalTarzrfkFhVDgaSBE=" isBookmarkSet="no" Order="_x0032_" formula="no" inline="no" artifact="_x0031_" pdftag="_x005B_Artifact_x005D_" Lang="" bookmark="no" validate="no"/>
  <Shape xmlns="" ID="vPxfAVUX9xMgZ0YQc+7L3u1rPAA=" pdftag="H2" isBookmarkSet="no" bookmark="yes" Order="_x0031_"/>
  <Shape xmlns="" ID="2TSmj1UPOLukuWMEuHLsWf5DoBY=" isBookmarkSet="no" formula="no" inline="no" Order="_x0036_" bookmark="no" pdftag="_x005B_Artifact_x005D_" artifact="_x0031_" validate="no"/>
  <Shape xmlns="" ID="T2jctX6O4HyChzL98ogcDi3V/J0=" isBookmarkSet="no" formula="no" inline="no" Order="_x0035_" bookmark="no" pdftag="_x005B_Artifact_x005D_" artifact="_x0031_" validate="no"/>
  <Shape xmlns="" ID="Qfg7D6P1f4B83DrFD75CI3cp2lU=" pdftag="P" isBookmarkSet="no" bookmark="no" Order="_x0032_"/>
  <Shape xmlns="" ID="+4xPe+5PKrEBmnNZ+QRC+zj5dhk=" isBookmarkSet="no" formula="no" inline="no" Order="_x0034_" bookmark="no" pdftag="_x005B_Artifact_x005D_" artifact="_x0031_" validate="no"/>
  <Shape xmlns="" ID="it88qD8RpGG0AP5vpxBlheLsx1E=" isBookmarkSet="no" formula="no" inline="no" Lang="" Order="_x0033_" bookmark="no" pdftag="_x005B_Artifact_x005D_" artifact="_x0031_" validate="no"/>
  <SubText xmlns="" ID="jutJ1Z2F+BFmbwCRBmUTRgUnngs=" ActualText=""/>
  <SubText xmlns="" ID="Wv64bMgrDtnnwPpQ8sKXT7paJZo=" ActualText=""/>
  <SubText xmlns="" ID="S7/BUsPOT/hVX4fI7AjQsLICJzg=" ActualText=""/>
  <SubText xmlns="" ID="mssPQN+OkuarJKEltHaLnewx27c=" ActualText=""/>
  <SubText xmlns="" ID="6BqavDMlJEdq9tdR2HFmhenjNxA=" ActualText=""/>
  <SubText xmlns="" ID="leaee3bhbvLxA0G6WFjJgLe0LVw=" ActualText=""/>
  <SubText xmlns="" ID="SdY1k7tCvTJygNWzXPidAFVGd2U=" ActualText=""/>
  <SubText xmlns="" ID="LDmzS1w40/55asPAOpaN8ehohj4=" ActualText=""/>
  <SubText xmlns="" ID="Es91qPCSYYxsNt6yEoARmjc6/48=" ActualText=""/>
  <SubText xmlns="" ID="hW7hPQg04vI3r4CwIOVxq2Iufdc=" ActualText=""/>
  <SubText xmlns="" ID="12lVChm/6rBXhdR3/SMs7EVQBFQ=" ActualText=""/>
  <SubText xmlns="" ID="4ScMoV1fq6c3+DF5fdaKzXSRqnA=" ActualText=""/>
  <SubText xmlns="" ID="6C5pZwzBfbc+Lcn7AeR/eYm8/jY=" ActualText=""/>
  <SubText xmlns="" ID="QLPvL0d5uuNy0B7EY4FeziKxgp8=" ActualText=""/>
  <SubText xmlns="" ID="BwUUBxA+wzH3k+aoAadtKeqB5qc=" ActualText=""/>
  <SubText xmlns="" ID="jvoIf/QMEA7w0948/kk9ZuOCp0Y=" ActualText=""/>
  <SubText xmlns="" ID="7Acx/uo16gKUVi7k+lwnE/ANUCM=" ActualText=""/>
  <SubText xmlns="" ID="k3Le1oyL4mjt5XJ61ZUlTFBxI/g=" ActualText=""/>
  <SubText xmlns="" ID="7SYp+x49g4cYqQff8zZsjxhodUU=" ActualText=""/>
  <SubText xmlns="" ID="ct8keg1MaOXeyxCQP4RxezemXX0=" ActualText=""/>
  <SubText xmlns="" ID="fVgV7WlM1fOPMa4vyslpd3WW180=" ActualText=""/>
  <SubText xmlns="" ID="hMN6ptwJYAABZv85EKbBmZVbHQw=" ActualText=""/>
  <SubText xmlns="" ID="pIyqiUHh3pA4RRNjFKZvijWoxI4=" ActualText=""/>
  <SubText xmlns="" ID="cFMTkfozUngMvsCq10J/FBRw6Ek=" ActualText=""/>
  <SubText xmlns="" ID="EkisopCqzGxlXO99QsvMp1pvfkg=" ActualText=""/>
  <SubText xmlns="" ID="oLCpIbQs7IbDZourgsZEyEyE5sQ=" ActualText=""/>
  <SubText xmlns="" ID="9cPkgcb4dljH7MPsp3IzUdPmGlM=" ActualText=""/>
  <SubText xmlns="" ID="66z8ZpDA7NJvimygP2GDB8b94JE=" ActualText=""/>
  <SubText xmlns="" ID="+SsmfOqIfbIXdpcjoJEC/qIw0AI=" ActualText=""/>
  <SubText xmlns="" ID="XOSjFGalcjugByAzkk/AD2rvDNc=" ActualText=""/>
  <SubText xmlns="" ID="FkrOJWqbPsFhMavrZPijAJc8ol0=" ActualText=""/>
  <SubText xmlns="" ID="+QJ9QrFqQyoRxv4El4GLkwpXcuQ=" ActualText=""/>
  <SubText xmlns="" ID="isbgnRcVkUZkiS+i6yn+Yu0/RdI=" ActualText=""/>
  <SubText xmlns="" ID="lbt1bOcjsRHHX2MwgfUgJpvyPA0=" ActualText=""/>
  <SubText xmlns="" ID="7NaNUshop+ywtrRg9/WND7Szdag=" ActualText=""/>
  <SubText xmlns="" ID="T9irP/N5nPx/Xoboz0reum3nnvM=" ActualText=""/>
  <SubText xmlns="" ID="QoGGOJqKT4zQhlKNJmlN04l3EUg=" ActualText=""/>
  <SubText xmlns="" ID="v+TWpuBUT8eBd/5zlS76kwK5qrA=" ActualText=""/>
  <SubText xmlns="" ID="w0iO5xedr+cipmUhj/k6ynGlouY=" ActualText=""/>
  <SubText xmlns="" ID="jDlge4SplPYgDFN3tN10WHvwFlQ=" ActualText=""/>
  <SubText xmlns="" ID="q5NHBg6okO/p1QzdBjS5cukNV/A=" ActualText=""/>
  <SubText xmlns="" ID="WzS6oJ4J8tvN8xZDzx7cBaIFm8g=" ActualText=""/>
  <SubText xmlns="" ID="ZKTrgWZZYswaV9HAJJf8Pn6aTDo=" ActualText=""/>
  <SubText xmlns="" ID="RPZrh69vs3r0ieGoWwJ8colNswQ=" ActualText=""/>
  <SubText xmlns="" ID="7jVvb0g+UdUt6HxdcdjkNCfdjKc=" ActualText=""/>
  <SubText xmlns="" ID="xXzInlmBzNmiMNn4tGfGvSWPaUY=" ActualText=""/>
  <SubText xmlns="" ID="p/ulqDWa2RKX/DMpGUS6q/UCp6U=" ActualText=""/>
  <SubText xmlns="" ID="K8M45EPEohT9/dJJKwE5amz6184=" ActualText=""/>
  <SubText xmlns="" ID="PM5StW7CglSMqjPQz7mh0pJRx+Y=" ActualText=""/>
  <SubText xmlns="" ID="YikXY6gQyL8HUCB2GBtlkkJ9tHk=" ActualText=""/>
  <SubText xmlns="" ID="CXWz4h2gc4aJlmnoWTy95oJL3Q4=" ActualText=""/>
  <SubText xmlns="" ID="vmLWRZYGdORprCJBgBDJqCn4u5Q=" ActualText=""/>
  <SubText xmlns="" ID="gYdQczl3DlQm1el7i2IoMvINreI=" ActualText=""/>
  <SubText xmlns="" ID="dRTdThJ04K1E2XoJofdzPCBBX+g=" ActualText=""/>
  <SubText xmlns="" ID="faJoo/lNxPRYMf4PEQvc7NP0DDc=" ActualText=""/>
  <SubText xmlns="" ID="sZQTpMbNsEpYeEUw+rgCK/vXofc=" ActualText=""/>
  <SubText xmlns="" ID="cLdHIBhiCXBLhbJZmgsYe2Jkqzs=" ActualText=""/>
  <SubText xmlns="" ID="EUFxuVb58rbbJr8GT/8SrURfIwA=" ActualText=""/>
  <SubText xmlns="" ID="OEvMp75PPvnsk3HOKq96vCpZpfs=" ActualText=""/>
  <SubText xmlns="" ID="mvFlyO9Y91WZSrIxUo+g6uPQI8w=" ActualText=""/>
  <SubText xmlns="" ID="eynByPIn9z8HCPNbN28ZTMc9CBQ=" ActualText=""/>
  <SubText xmlns="" ID="piGTpFGSXSJpXvzv/O35dQeJSQs=" ActualText=""/>
  <SubText xmlns="" ID="U6Dnt19yitAk5YsogvTDoWY723I=" ActualText=""/>
  <SubText xmlns="" ID="8+NSux4Pt0bxZGzbnzt01iE0POw=" ActualText=""/>
  <SubText xmlns="" ID="cxpEfwB5zaIMCCD0B9OZnFN+N5w=" ActualText=""/>
  <SubText xmlns="" ID="5Vt3Y7paHCNyVaTENJrJ2ArO9ik=" ActualText=""/>
  <SubText xmlns="" ID="m7iT9T/qvZmtcxTRIwdxGxSC4UI=" ActualText=""/>
  <SubText xmlns="" ID="EV6aWEErEalTarzrfkFhVDgaSBE=" ActualText=""/>
  <table xmlns="" ID="XMQlGYBvN8WPxz3HpnvxpXJpPRA=" Caption="no" Exclude="no" SpeakText="no" type="_x0031_" HRows="_x0032_" HCols="_x0030_" Summary="Weekly_x0020_schedule_x0020_for_x0020_weeks_x0020_1_x0020_through_x0020_9." TableLinerizing="H" Header="yes" Scope="Column" LinkedHeaders=""/>
  <table xmlns="" ID="WscKHYtQptINA/2GojKJpQfNivI=" Caption="no" Exclude="no" Header="yes" Scope="Column" LinkedHeaders=""/>
  <table xmlns="" ID="AqBMrM9AltnvX0ZUQ+rP/1mX7e8=" Caption="no" Exclude="no" Header="yes" Scope="Column" LinkedHeaders=""/>
  <table xmlns="" ID="OB+Oe6nUwwAAi9NcOzqK6GODfr8=" Caption="no" Exclude="no" Header="yes" Scope="Column" LinkedHeaders=""/>
  <table xmlns="" ID="w0Fr41u+FrxqbjIBzNucISTFUoY=" Caption="no" Exclude="no" Header="yes" Scope="Column" LinkedHeaders=""/>
  <table xmlns="" ID="QzfCZ1Q3/+jAU3mvq5Zu1snG+No=" Caption="no" Exclude="no" Header="yes" Scope="Column" LinkedHeaders="_x0031__1_XMQlGYBvN8WPxz3HpnvxpXJpPRA_x003D_"/>
  <table xmlns="" ID="fTXB1HK7mv1HImAyMpOGonMps2s=" Caption="no" Exclude="no" Header="yes" Scope="Column" LinkedHeaders="_x0031__2_XMQlGYBvN8WPxz3HpnvxpXJpPRA_x003D_"/>
  <table xmlns="" ID="AVQDsHLETG91/FrNOZWRv9MoYpg=" Caption="no" Exclude="no" Header="yes" Scope="Column" LinkedHeaders="_x0031__3_XMQlGYBvN8WPxz3HpnvxpXJpPRA_x003D_"/>
  <table xmlns="" ID="fg8k2+iJejr2atTqNCAKSuTGsk8=" Caption="no" Exclude="no" Header="yes" Scope="Column" LinkedHeaders="_x0031__4_XMQlGYBvN8WPxz3HpnvxpXJpPRA_x003D_"/>
  <table xmlns="" ID="VCTpidXEqKHXem+p5PC+tOvx57A=" Caption="no" Exclude="no" Header="yes" Scope="Column" LinkedHeaders="_x0031__5_XMQlGYBvN8WPxz3HpnvxpXJpPRA_x003D_"/>
  <table xmlns="" ID="KVtlCL/LQk9olrsXBvPxP85Mzfk=" Caption="no" Exclude="no" Scope="" Header="no" LinkedHeaders="_x0032__1_XMQlGYBvN8WPxz3HpnvxpXJpPRA_x003D_"/>
  <table xmlns="" ID="ZztMtU+DiL2N/d6aNHIlmQolIwA=" Caption="no" Exclude="no" Scope="" Header="no" LinkedHeaders="_x0032__2_XMQlGYBvN8WPxz3HpnvxpXJpPRA_x003D_"/>
  <table xmlns="" ID="VLlMLykPRNHFAdcYLj5OHH3rcqY=" Caption="no" Exclude="no" Scope="" Header="no" LinkedHeaders="_x0032__3_XMQlGYBvN8WPxz3HpnvxpXJpPRA_x003D_"/>
  <table xmlns="" ID="4KlIeAyW/wZOGYQtve7AVlRQzOs=" Caption="no" Exclude="no" Scope="" Header="no" LinkedHeaders="_x0032__4_XMQlGYBvN8WPxz3HpnvxpXJpPRA_x003D_"/>
  <table xmlns="" ID="z2aKs9v4n/QhRoeS2X0nPd1UGPU=" Caption="no" Exclude="no" Scope="" Header="no" LinkedHeaders="_x0032__5_XMQlGYBvN8WPxz3HpnvxpXJpPRA_x003D_"/>
  <table xmlns="" ID="IEfcCOY3Rqyr15xOXHJaCkgK6Ko=" Caption="no" Exclude="no" Scope="" Header="no" LinkedHeaders="_x0032__1_XMQlGYBvN8WPxz3HpnvxpXJpPRA_x003D_"/>
  <table xmlns="" ID="vqIx8gkRxtWL/HRMi4V3jkNW+ZQ=" Caption="no" Exclude="no" Scope="" Header="no" LinkedHeaders="_x0032__2_XMQlGYBvN8WPxz3HpnvxpXJpPRA_x003D_"/>
  <table xmlns="" ID="qt39VgJsOQn7ALxNRnhztIhdA/k=" Caption="no" Exclude="no" Scope="" Header="no" LinkedHeaders="_x0032__3_XMQlGYBvN8WPxz3HpnvxpXJpPRA_x003D_"/>
  <table xmlns="" ID="a/6LKMW0tYgAhn3ANc5jEiMg4S0=" Caption="no" Exclude="no" Scope="" Header="no" LinkedHeaders="_x0032__4_XMQlGYBvN8WPxz3HpnvxpXJpPRA_x003D_"/>
  <table xmlns="" ID="KMdDeC39dG6AdYkWejNcOrdN+Co=" Caption="no" Exclude="no" Scope="" Header="no" LinkedHeaders="_x0032__5_XMQlGYBvN8WPxz3HpnvxpXJpPRA_x003D_"/>
  <table xmlns="" ID="2NWJxG0edM6b35sN2mbbK5UcurE=" Caption="no" Exclude="no" Scope="" Header="no" LinkedHeaders="_x0032__1_XMQlGYBvN8WPxz3HpnvxpXJpPRA_x003D_"/>
  <table xmlns="" ID="hKs8tqDKD4WCtwXADKeoESXM6Dw=" Caption="no" Exclude="no" Scope="" Header="no" LinkedHeaders="_x0032__2_XMQlGYBvN8WPxz3HpnvxpXJpPRA_x003D_"/>
  <table xmlns="" ID="E3620v8gKDzKW2Q8pNyGPJHoCEw=" Caption="no" Exclude="no" Scope="" Header="no" LinkedHeaders="_x0032__3_XMQlGYBvN8WPxz3HpnvxpXJpPRA_x003D_"/>
  <table xmlns="" ID="IdI5FUakmJ1kAyGXy4sS2wVeFg8=" Caption="no" Exclude="no" Scope="" Header="no" LinkedHeaders="_x0032__4_XMQlGYBvN8WPxz3HpnvxpXJpPRA_x003D_"/>
  <table xmlns="" ID="svXUNdHHnjz5x4xoVbLx9d3m5Ws=" Caption="no" Exclude="no" Scope="" Header="no" LinkedHeaders="_x0032__5_XMQlGYBvN8WPxz3HpnvxpXJpPRA_x003D_"/>
  <table xmlns="" ID="F82dlValOlt1IvPQaJrBQEOqKis=" Caption="no" Exclude="no" Scope="" Header="no" LinkedHeaders="_x0032__1_XMQlGYBvN8WPxz3HpnvxpXJpPRA_x003D_"/>
  <table xmlns="" ID="NFsiQ3SbjGMu4XMprdp1i1Jf1JQ=" Caption="no" Exclude="no" Scope="" Header="no" LinkedHeaders="_x0032__2_XMQlGYBvN8WPxz3HpnvxpXJpPRA_x003D_"/>
  <table xmlns="" ID="rf2H+uvhSZMWxGRVybCf9shH9oA=" Caption="no" Exclude="no" Scope="" Header="no" LinkedHeaders="_x0032__3_XMQlGYBvN8WPxz3HpnvxpXJpPRA_x003D_"/>
  <table xmlns="" ID="vmpvo5YKpyYdn3cl5xrerPXvVLk=" Caption="no" Exclude="no" Scope="" Header="no" LinkedHeaders="_x0032__4_XMQlGYBvN8WPxz3HpnvxpXJpPRA_x003D_"/>
  <table xmlns="" ID="DtC20x57ifvLm8XaPetttzLLDzQ=" Caption="no" Exclude="no" Scope="" Header="no" LinkedHeaders="_x0032__5_XMQlGYBvN8WPxz3HpnvxpXJpPRA_x003D_"/>
  <Shape xmlns="" ID="qw5wr+Gz6WRQfgSun9JewexsxzI=" pdftag="P" isBookmarkSet="no" bookmark="no" Order="_x0036_"/>
  <Shape xmlns="" ID="njRIkLBphM3OuROIoqLCjFC4nSI=" pdftag="P" isBookmarkSet="no" bookmark="no" Order="_x0039_"/>
  <SubText xmlns="" ID="f/dU+BbSK/hEmq4xSAPwzmR7dvE=" ActualText=""/>
  <SubText xmlns="" ID="pyb3VTZnk9+OJ84VkCzUAaeeih4=" ActualText=""/>
  <SubText xmlns="" ID="HkjmRvgcvyg33far2oRaqR5OhZU=" ActualText=""/>
  <SubText xmlns="" ID="QQ5wQPWO7+4VMtGyiIdmzLLowjw=" ActualText=""/>
  <SubText xmlns="" ID="tpSAcbEm7QA3i4fkn4vPCVL06Q0=" ActualText=""/>
  <SubText xmlns="" ID="pLvF10GnXao70r5lUGLlKHlkYBM=" ActualText=""/>
  <SubText xmlns="" ID="L3+V3OmOQKM9uUZeZE6brdOE8Yw=" ActualText=""/>
  <Shape xmlns="" ID="eise/Uv0jRz5diM2FZ6ExMDo+c0=" pdftag="Figure" isBookmarkSet="no" formula="no" artifact="_x0030_" inline="no" bookmark="no" validate="no" Order="_x0036_" Lang=""/>
  <Shape xmlns="" ID="JpqzdtAX2+i4cGNCtO/P1NLdw1Y=" isBookmarkSet="no" formula="no" inline="no" pdftag="Figure" artifact="_x0030_" bookmark="no" validate="no" Order="_x0034_" Lang=""/>
  <Shape xmlns="" ID="bTtvQqXalJ+9KIaw6A/5H9721JY=" isBookmarkSet="no" formula="no" inline="no" pdftag="Figure" artifact="_x0030_" bookmark="no" validate="no" Order="_x0035_" Lang=""/>
  <SubText xmlns="" ID="eise/Uv0jRz5diM2FZ6ExMDo+c0=" ActualText=""/>
  <SubText xmlns="" ID="JpqzdtAX2+i4cGNCtO/P1NLdw1Y=" ActualText=""/>
  <SubText xmlns="" ID="bTtvQqXalJ+9KIaw6A/5H9721JY=" ActualText=""/>
  <Shape xmlns="" ID="B8oHSJHuXDLW0hRP07rsbNmSy5w=" Order="_x0031_0" isBookmarkSet="no" bookmark="no" pdftag="_x005B_Artifact_x005D_" artifact="_x0031_" validate="no"/>
  <Shape xmlns="" ID="cDAwt5iT6q8aOzw0HFgM8zKgz5s=" Order="_x0038_" isBookmarkSet="no" bookmark="no" pdftag="_x005B_Artifact_x005D_" artifact="_x0031_" validate="no"/>
  <Shape xmlns="" ID="F6dPxZt7Cpv/XfMZYfgTdJu+cNc=" Order="_x0036_" isBookmarkSet="no" bookmark="no" pdftag="_x005B_Artifact_x005D_" artifact="_x0031_" validate="no"/>
  <Shape xmlns="" ID="FfcNcuU9aVU4M79HB3VKUouABX4=" Order="_x0034_" isBookmarkSet="no" bookmark="no" pdftag="_x005B_Artifact_x005D_" artifact="_x0031_" validate="no"/>
  <Shape xmlns="" ID="mBSPZb7IUqfOlYg1W5TQf3BvnHE=" Order="_x0032_" isBookmarkSet="no" bookmark="no" pdftag="_x005B_Artifact_x005D_" artifact="_x0031_" validate="no"/>
  <Shape xmlns="" ID="OAknXyBiXwazjqNZ6tmAwLSvfKY=" pdftag="P" isBookmarkSet="no" bookmark="no" Order="_x0032_"/>
  <Shape xmlns="" ID="4hHT2MJgIjfnT2QZ2KudBTgBOMw=" pdftag="P" isBookmarkSet="no" bookmark="no" Order="_x0035_"/>
  <Shape xmlns="" ID="qWn56/iC4u6GM34Tg+lQW5J9cmU=" pdftag="P" isBookmarkSet="no" bookmark="no" Order="_x0036_"/>
  <Shape xmlns="" ID="VMiBIt9KF0CPv99XlPHfIbAqXl0=" pdftag="P" isBookmarkSet="no" bookmark="no" Order="_x0033_"/>
  <Shape xmlns="" ID="6xn6Ql3O/iaONtcCBSuhaavSGvE=" pdftag="P" isBookmarkSet="no" bookmark="no" Order="_x0034_"/>
  <Shape xmlns="" ID="goMEyOdGqYCth7nUaCjx5Dt7UFg=" isBookmarkSet="no" Order="_x0032_" bookmark="no" pdftag="_x005B_Artifact_x005D_" artifact="_x0031_" validate="no"/>
  <Shape xmlns="" ID="KFIugsG7yAdeM7jHZsti5bzONxk=" isBookmarkSet="no" Order="_x0034_" bookmark="no" pdftag="_x005B_Artifact_x005D_" artifact="_x0031_" validate="no"/>
  <Shape xmlns="" ID="bpjOg2cwEtrQIkn0c88G3Z+daXs=" pdftag="P" isBookmarkSet="no" bookmark="no" Order="_x0033_"/>
  <Shape xmlns="" ID="F2jn0EyZeH9afWLzFs9uHB2PrIY=" isBookmarkSet="no" Order="_x0036_" bookmark="no" pdftag="_x005B_Artifact_x005D_" artifact="_x0031_" validate="no"/>
  <Shape xmlns="" ID="VUI494A3Rz4XVkjKclEuJ0+T5K8=" pdftag="P" isBookmarkSet="no" bookmark="no" Order="_x0034_"/>
  <Shape xmlns="" ID="7qcryifCyMX/PIiNP/vLnPksiWE=" isBookmarkSet="no" Order="_x0038_" bookmark="no" pdftag="_x005B_Artifact_x005D_" artifact="_x0031_" validate="no"/>
  <Shape xmlns="" ID="+73y3fox7z4zNy0lQ2FyO7459KU=" pdftag="P" isBookmarkSet="no" bookmark="no" Order="_x0035_"/>
  <Shape xmlns="" ID="yd48F+nsjIu/2EWBn3IVVtlSKyY=" pdftag="P" isBookmarkSet="no" bookmark="no" Order="_x0032_"/>
  <Shape xmlns="" ID="0qnfYTDgCPeE1AfSEhAYzRs25VE=" isBookmarkSet="no" Order="_x0035_" bookmark="no" pdftag="_x005B_Artifact_x005D_" artifact="_x0031_" validate="no"/>
  <Shape xmlns="" ID="mwhW0nP8kuzuXQpPGyEDNUV+E44=" pdftag="P" isBookmarkSet="no" Order="_x0033_" bookmark="no"/>
  <Shape xmlns="" ID="CeDdV8rI3NrUh/0fTAxgPZ70SLo=" isBookmarkSet="no" Order="_x0037_" bookmark="no" pdftag="_x005B_Artifact_x005D_" artifact="_x0031_" validate="no"/>
  <Shape xmlns="" ID="TcW4dutBJk0o8HffLarPy0N5Yg8=" pdftag="P" isBookmarkSet="no" Order="_x0034_" bookmark="no"/>
  <Shape xmlns="" ID="cxd4+HSFCsRZwLGn+QU0RaF9i9g=" isBookmarkSet="no" Order="_x0039_" bookmark="no" pdftag="_x005B_Artifact_x005D_" artifact="_x0031_" validate="no"/>
  <Shape xmlns="" ID="DczDGzKMGzQzGmxtLv+LK1ZCovw=" pdftag="P" isBookmarkSet="no" Order="_x0035_" bookmark="no"/>
  <Shape xmlns="" ID="9cgKCxd7ZQrsZ0UncjSRsqIR5bM=" isBookmarkSet="no" Order="_x0032_" bookmark="no" pdftag="_x005B_Artifact_x005D_" artifact="_x0031_" validate="no"/>
  <Shape xmlns="" ID="RRLkv94nDFDP2G9g4XCR9bjNJMQ=" pdftag="P" isBookmarkSet="no" Order="_x0032_" bookmark="no"/>
  <Shape xmlns="" ID="+a2+0ZGzvdpFm0hljWYcuTAHW1E=" isBookmarkSet="no" Order="_x0033_" bookmark="no" pdftag="_x005B_Artifact_x005D_" artifact="_x0031_" validate="no" formula="no" Lang=""/>
  <Shape xmlns="" ID="xHZjBy9M0KPdsUEl1GqKTHk7sx0=" pdftag="H2" isBookmarkSet="no" bookmark="yes" Order="_x0031_"/>
  <Shape xmlns="" ID="52WeErCxLlxZL8tI7N5BSax/OB0=" isBookmarkSet="no" pdftag="H3" artifact="_x0030_" bookmark="yes" Order="_x0032_"/>
  <SubText xmlns="" ID="+a2+0ZGzvdpFm0hljWYcuTAHW1E=" ActualText=""/>
  <Shape xmlns="" ID="sJmOKiDCwo7Z0a6sEjY2V0zwdMM=" pdftag="P" isBookmarkSet="no" Order="_x0034_" bookmark="no"/>
</PAW>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43D7F7-171A-44B0-BC94-B07F829A2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88f4e6-566e-4d58-b7dd-a3bd94214486"/>
    <ds:schemaRef ds:uri="1a1bc6a2-7eb4-4680-982f-f4b480241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5608E1-C0A7-4685-B831-78D4B5C7E6D2}">
  <ds:schemaRefs>
    <ds:schemaRef ds:uri="http://schemas.microsoft.com/sharepoint/v3/contenttype/forms"/>
  </ds:schemaRefs>
</ds:datastoreItem>
</file>

<file path=customXml/itemProps3.xml><?xml version="1.0" encoding="utf-8"?>
<ds:datastoreItem xmlns:ds="http://schemas.openxmlformats.org/officeDocument/2006/customXml" ds:itemID="{433B6E9C-6890-4052-B737-3ED39EDFBF7A}">
  <ds:schemaRefs>
    <ds:schemaRef ds:uri=""/>
    <ds:schemaRef ds:uri="http://www.net-centric.com/PAWPP"/>
  </ds:schemaRefs>
</ds:datastoreItem>
</file>

<file path=customXml/itemProps4.xml><?xml version="1.0" encoding="utf-8"?>
<ds:datastoreItem xmlns:ds="http://schemas.openxmlformats.org/officeDocument/2006/customXml" ds:itemID="{3B5C2B2C-2E80-4B69-A9F7-3ED4C727E589}">
  <ds:schemaRef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www.w3.org/XML/1998/namespace"/>
    <ds:schemaRef ds:uri="1a1bc6a2-7eb4-4680-982f-f4b48024185a"/>
    <ds:schemaRef ds:uri="8788f4e6-566e-4d58-b7dd-a3bd94214486"/>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534</TotalTime>
  <Words>2002</Words>
  <Application>Microsoft Office PowerPoint</Application>
  <PresentationFormat>Widescreen</PresentationFormat>
  <Paragraphs>347</Paragraphs>
  <Slides>38</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Arial Rounded MT Bold</vt:lpstr>
      <vt:lpstr>Calibri</vt:lpstr>
      <vt:lpstr>Courier New</vt:lpstr>
      <vt:lpstr>Lato Semibold</vt:lpstr>
      <vt:lpstr>Roboto Slab</vt:lpstr>
      <vt:lpstr>Verdana</vt:lpstr>
      <vt:lpstr>Verdana Pro</vt:lpstr>
      <vt:lpstr>Verdana Pro Cond SemiBold</vt:lpstr>
      <vt:lpstr>Verdana Pro SemiBold</vt:lpstr>
      <vt:lpstr>Wingdings</vt:lpstr>
      <vt:lpstr>Office Theme</vt:lpstr>
      <vt:lpstr>IET Design Camp Technical Assistance supported by the U.S. Department of Education, Office of Career, Technical and Adult Education (OCTAE)</vt:lpstr>
      <vt:lpstr>Meeting Recording Notice</vt:lpstr>
      <vt:lpstr>Design Camp Trainers</vt:lpstr>
      <vt:lpstr>Agenda</vt:lpstr>
      <vt:lpstr>Getting Familiar with the Virtual Classroom</vt:lpstr>
      <vt:lpstr>Focus on IET Programs</vt:lpstr>
      <vt:lpstr>IET Programs Revolutionize Career and Education Pathways for Adult Learners</vt:lpstr>
      <vt:lpstr>Enrollment Trend in IET Programs</vt:lpstr>
      <vt:lpstr>Our Charge to You:</vt:lpstr>
      <vt:lpstr>Breakout Group  Meet and Greet</vt:lpstr>
      <vt:lpstr>Quality IET Programs</vt:lpstr>
      <vt:lpstr>Poll: Participation in IET</vt:lpstr>
      <vt:lpstr>Group Discussion: What is IET?</vt:lpstr>
      <vt:lpstr>IET Component Integration  </vt:lpstr>
      <vt:lpstr>Educational and Career Advancement </vt:lpstr>
      <vt:lpstr>Breakout Group Activity #1</vt:lpstr>
      <vt:lpstr>Is it an IET?</vt:lpstr>
      <vt:lpstr>The IET Program Design Process</vt:lpstr>
      <vt:lpstr>3 Guiding Principles of IET Program Design</vt:lpstr>
      <vt:lpstr>Questions?</vt:lpstr>
      <vt:lpstr>IET Design Camp Overview</vt:lpstr>
      <vt:lpstr>What is the IET Design Camp?</vt:lpstr>
      <vt:lpstr>Design Camp Structure</vt:lpstr>
      <vt:lpstr>Design Camp Materials</vt:lpstr>
      <vt:lpstr>Cohort Training Format</vt:lpstr>
      <vt:lpstr>Poll: Train the Trainer Design Camp Materials</vt:lpstr>
      <vt:lpstr>What You Can Expect of Us</vt:lpstr>
      <vt:lpstr>What We Expect of You</vt:lpstr>
      <vt:lpstr>Questions? </vt:lpstr>
      <vt:lpstr>IET Toolkit Tour</vt:lpstr>
      <vt:lpstr>Tour of the IET Toolkit</vt:lpstr>
      <vt:lpstr>Tour of the IET Toolkit - 2</vt:lpstr>
      <vt:lpstr>Tour of the IET Toolkit - 3</vt:lpstr>
      <vt:lpstr>Wrap-Up</vt:lpstr>
      <vt:lpstr>Key Takeaways</vt:lpstr>
      <vt:lpstr>Group Discussion</vt:lpstr>
      <vt:lpstr>Poll: What Is an IET Program?</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 Design Camp Session 1</dc:title>
  <dc:subject>Orientation</dc:subject>
  <dc:creator>U.S. Department of Education, Office of Career, Technical and Adult Education</dc:creator>
  <cp:keywords>IET Design Camp, orientation, U.S. Department of Education, Office of Career, Technical and Adult Education</cp:keywords>
  <dc:description>Copyright status: Public domain.</dc:description>
  <cp:lastModifiedBy>Maralit, Mary Jo</cp:lastModifiedBy>
  <cp:revision>33</cp:revision>
  <dcterms:created xsi:type="dcterms:W3CDTF">2021-02-01T19:49:44Z</dcterms:created>
  <dcterms:modified xsi:type="dcterms:W3CDTF">2022-08-18T16:41:43Z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0x010100BABE78801C320444B2175305C788620F</vt:lpwstr>
  </property>
  <property fmtid="{D5CDD505-2E9C-101B-9397-08002B2CF9AE}" pid="3" name="_ExtendedDescription">
    <vt:lpwstr/>
  </property>
</Properties>
</file>