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2"/>
  </p:notesMasterIdLst>
  <p:sldIdLst>
    <p:sldId id="329" r:id="rId6"/>
    <p:sldId id="325" r:id="rId7"/>
    <p:sldId id="326" r:id="rId8"/>
    <p:sldId id="327" r:id="rId9"/>
    <p:sldId id="328" r:id="rId10"/>
    <p:sldId id="32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Debby Andrews" initials="DA [3]" lastIdx="6" clrIdx="6">
    <p:extLst>
      <p:ext uri="{19B8F6BF-5375-455C-9EA6-DF929625EA0E}">
        <p15:presenceInfo xmlns:p15="http://schemas.microsoft.com/office/powerpoint/2012/main" userId="S::debby.andrews_safalpartners.com#ext#@appriver3651000470.onmicrosoft.com::7f0cd597-0a59-4dc9-b88d-ddde7c89a60e" providerId="AD"/>
      </p:ext>
    </p:extLst>
  </p:cmAuthor>
  <p:cmAuthor id="1" name="Ann Middleton" initials="AM" lastIdx="12" clrIdx="0">
    <p:extLst>
      <p:ext uri="{19B8F6BF-5375-455C-9EA6-DF929625EA0E}">
        <p15:presenceInfo xmlns:p15="http://schemas.microsoft.com/office/powerpoint/2012/main" userId="S::amiddleton_impaqint.com#ext#@appriver3651000470.onmicrosoft.com::2f362e74-c53b-47f3-895b-f7f27d222344" providerId="AD"/>
      </p:ext>
    </p:extLst>
  </p:cmAuthor>
  <p:cmAuthor id="8" name="Michelle Carson" initials="MC" lastIdx="1" clrIdx="7">
    <p:extLst>
      <p:ext uri="{19B8F6BF-5375-455C-9EA6-DF929625EA0E}">
        <p15:presenceInfo xmlns:p15="http://schemas.microsoft.com/office/powerpoint/2012/main" userId="S::michelle.carson_safalpartners.com#ext#@appriver3651000470.onmicrosoft.com::f9d1a92f-fd94-473f-97e0-02ce5b99b1a1" providerId="AD"/>
      </p:ext>
    </p:extLst>
  </p:cmAuthor>
  <p:cmAuthor id="2" name="Amanda Ahlstrand" initials="AA" lastIdx="44" clrIdx="1">
    <p:extLst>
      <p:ext uri="{19B8F6BF-5375-455C-9EA6-DF929625EA0E}">
        <p15:presenceInfo xmlns:p15="http://schemas.microsoft.com/office/powerpoint/2012/main" userId="S::aahlstrand_impaqint.com#ext#@appriver3651000470.onmicrosoft.com::1e06f4d6-5f73-4517-a8b3-3c1483173c8a" providerId="AD"/>
      </p:ext>
    </p:extLst>
  </p:cmAuthor>
  <p:cmAuthor id="9" name="Jirous-Rapp, Jennifer" initials="JRJ" lastIdx="1" clrIdx="8">
    <p:extLst>
      <p:ext uri="{19B8F6BF-5375-455C-9EA6-DF929625EA0E}">
        <p15:presenceInfo xmlns:p15="http://schemas.microsoft.com/office/powerpoint/2012/main" userId="S::jjirous-rapp@air.org::c134dfd7-dfd1-490e-b556-0ad5fd7460a5" providerId="AD"/>
      </p:ext>
    </p:extLst>
  </p:cmAuthor>
  <p:cmAuthor id="3" name="Debby Andrews" initials="DA" lastIdx="27" clrIdx="2">
    <p:extLst>
      <p:ext uri="{19B8F6BF-5375-455C-9EA6-DF929625EA0E}">
        <p15:presenceInfo xmlns:p15="http://schemas.microsoft.com/office/powerpoint/2012/main" userId="1afaa3308e5c3c6e" providerId="Windows Live"/>
      </p:ext>
    </p:extLst>
  </p:cmAuthor>
  <p:cmAuthor id="10" name="Amanda Ahlstrand" initials="AA [3]" lastIdx="3" clrIdx="9">
    <p:extLst>
      <p:ext uri="{19B8F6BF-5375-455C-9EA6-DF929625EA0E}">
        <p15:presenceInfo xmlns:p15="http://schemas.microsoft.com/office/powerpoint/2012/main" userId="Amanda Ahlstrand" providerId="None"/>
      </p:ext>
    </p:extLst>
  </p:cmAuthor>
  <p:cmAuthor id="4" name="Amanda Ahlstrand" initials="AA [2]" lastIdx="36" clrIdx="3">
    <p:extLst>
      <p:ext uri="{19B8F6BF-5375-455C-9EA6-DF929625EA0E}">
        <p15:presenceInfo xmlns:p15="http://schemas.microsoft.com/office/powerpoint/2012/main" userId="S::aahlstrand@impaqint.com::588f2ab0-fb7b-4ac7-9268-0949654cb686" providerId="AD"/>
      </p:ext>
    </p:extLst>
  </p:cmAuthor>
  <p:cmAuthor id="11" name="Matriccino, Chiara" initials="MC" lastIdx="6" clrIdx="10">
    <p:extLst>
      <p:ext uri="{19B8F6BF-5375-455C-9EA6-DF929625EA0E}">
        <p15:presenceInfo xmlns:p15="http://schemas.microsoft.com/office/powerpoint/2012/main" userId="S::cmatriccino@air.org::d776d1c8-2b3e-47e7-9299-67b76d1189a3" providerId="AD"/>
      </p:ext>
    </p:extLst>
  </p:cmAuthor>
  <p:cmAuthor id="5" name="Debby Andrews" initials="DA [2]" lastIdx="41" clrIdx="4">
    <p:extLst>
      <p:ext uri="{19B8F6BF-5375-455C-9EA6-DF929625EA0E}">
        <p15:presenceInfo xmlns:p15="http://schemas.microsoft.com/office/powerpoint/2012/main" userId="Debby Andrews" providerId="None"/>
      </p:ext>
    </p:extLst>
  </p:cmAuthor>
  <p:cmAuthor id="6" name="Raquel Sanchez" initials="RS" lastIdx="15" clrIdx="5">
    <p:extLst>
      <p:ext uri="{19B8F6BF-5375-455C-9EA6-DF929625EA0E}">
        <p15:presenceInfo xmlns:p15="http://schemas.microsoft.com/office/powerpoint/2012/main" userId="S::rsanchez_impaqint.com#ext#@appriver3651000470.onmicrosoft.com::d5f7bdab-db44-4f01-b132-f09367ce07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F2F2"/>
    <a:srgbClr val="F7FBFB"/>
    <a:srgbClr val="315F9F"/>
    <a:srgbClr val="BF9000"/>
    <a:srgbClr val="FFF2CC"/>
    <a:srgbClr val="B3D7D7"/>
    <a:srgbClr val="B2681E"/>
    <a:srgbClr val="047C7C"/>
    <a:srgbClr val="248A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7B9E4E-88F9-45BB-834B-A969EC939445}" v="5" dt="2022-02-08T18:40:39.6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97" autoAdjust="0"/>
    <p:restoredTop sz="86389" autoAdjust="0"/>
  </p:normalViewPr>
  <p:slideViewPr>
    <p:cSldViewPr snapToGrid="0">
      <p:cViewPr varScale="1">
        <p:scale>
          <a:sx n="139" d="100"/>
          <a:sy n="139" d="100"/>
        </p:scale>
        <p:origin x="704" y="8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bby Andrews" userId="84dcb918-37de-4f56-b072-e2b83be25348" providerId="ADAL" clId="{B67B9E4E-88F9-45BB-834B-A969EC939445}"/>
    <pc:docChg chg="custSel modSld">
      <pc:chgData name="Debby Andrews" userId="84dcb918-37de-4f56-b072-e2b83be25348" providerId="ADAL" clId="{B67B9E4E-88F9-45BB-834B-A969EC939445}" dt="2022-02-08T18:40:44.319" v="67" actId="255"/>
      <pc:docMkLst>
        <pc:docMk/>
      </pc:docMkLst>
      <pc:sldChg chg="modSp mod delCm">
        <pc:chgData name="Debby Andrews" userId="84dcb918-37de-4f56-b072-e2b83be25348" providerId="ADAL" clId="{B67B9E4E-88F9-45BB-834B-A969EC939445}" dt="2022-02-08T18:40:44.319" v="67" actId="255"/>
        <pc:sldMkLst>
          <pc:docMk/>
          <pc:sldMk cId="1980271492" sldId="324"/>
        </pc:sldMkLst>
        <pc:graphicFrameChg chg="mod modGraphic">
          <ac:chgData name="Debby Andrews" userId="84dcb918-37de-4f56-b072-e2b83be25348" providerId="ADAL" clId="{B67B9E4E-88F9-45BB-834B-A969EC939445}" dt="2022-02-08T18:40:44.319" v="67" actId="255"/>
          <ac:graphicFrameMkLst>
            <pc:docMk/>
            <pc:sldMk cId="1980271492" sldId="324"/>
            <ac:graphicFrameMk id="3" creationId="{B11DB28C-CF1F-4424-8BC0-483F42A2BC94}"/>
          </ac:graphicFrameMkLst>
        </pc:graphicFrameChg>
      </pc:sldChg>
      <pc:sldChg chg="modSp mod delCm modCm">
        <pc:chgData name="Debby Andrews" userId="84dcb918-37de-4f56-b072-e2b83be25348" providerId="ADAL" clId="{B67B9E4E-88F9-45BB-834B-A969EC939445}" dt="2022-02-08T18:36:27.602" v="27" actId="1592"/>
        <pc:sldMkLst>
          <pc:docMk/>
          <pc:sldMk cId="3194400377" sldId="325"/>
        </pc:sldMkLst>
        <pc:spChg chg="mod">
          <ac:chgData name="Debby Andrews" userId="84dcb918-37de-4f56-b072-e2b83be25348" providerId="ADAL" clId="{B67B9E4E-88F9-45BB-834B-A969EC939445}" dt="2022-02-08T18:36:23.665" v="26" actId="6549"/>
          <ac:spMkLst>
            <pc:docMk/>
            <pc:sldMk cId="3194400377" sldId="325"/>
            <ac:spMk id="5" creationId="{C135508C-7B1E-4A06-A4DB-44B9C331F421}"/>
          </ac:spMkLst>
        </pc:spChg>
      </pc:sldChg>
      <pc:sldChg chg="delCm">
        <pc:chgData name="Debby Andrews" userId="84dcb918-37de-4f56-b072-e2b83be25348" providerId="ADAL" clId="{B67B9E4E-88F9-45BB-834B-A969EC939445}" dt="2022-02-08T18:37:08.545" v="28" actId="1592"/>
        <pc:sldMkLst>
          <pc:docMk/>
          <pc:sldMk cId="2486116137" sldId="326"/>
        </pc:sldMkLst>
      </pc:sldChg>
      <pc:sldChg chg="delCm">
        <pc:chgData name="Debby Andrews" userId="84dcb918-37de-4f56-b072-e2b83be25348" providerId="ADAL" clId="{B67B9E4E-88F9-45BB-834B-A969EC939445}" dt="2022-02-08T18:38:28.500" v="30" actId="1592"/>
        <pc:sldMkLst>
          <pc:docMk/>
          <pc:sldMk cId="3575415891" sldId="327"/>
        </pc:sldMkLst>
      </pc:sldChg>
      <pc:sldChg chg="modSp mod delCm modCm">
        <pc:chgData name="Debby Andrews" userId="84dcb918-37de-4f56-b072-e2b83be25348" providerId="ADAL" clId="{B67B9E4E-88F9-45BB-834B-A969EC939445}" dt="2022-02-08T18:35:38.567" v="12" actId="114"/>
        <pc:sldMkLst>
          <pc:docMk/>
          <pc:sldMk cId="398791201" sldId="329"/>
        </pc:sldMkLst>
        <pc:spChg chg="mod">
          <ac:chgData name="Debby Andrews" userId="84dcb918-37de-4f56-b072-e2b83be25348" providerId="ADAL" clId="{B67B9E4E-88F9-45BB-834B-A969EC939445}" dt="2022-02-08T18:35:38.567" v="12" actId="114"/>
          <ac:spMkLst>
            <pc:docMk/>
            <pc:sldMk cId="398791201" sldId="329"/>
            <ac:spMk id="12" creationId="{A5EF8440-A9CE-4336-8805-C50A1373123C}"/>
          </ac:spMkLst>
        </pc:spChg>
        <pc:spChg chg="mod">
          <ac:chgData name="Debby Andrews" userId="84dcb918-37de-4f56-b072-e2b83be25348" providerId="ADAL" clId="{B67B9E4E-88F9-45BB-834B-A969EC939445}" dt="2022-02-08T18:35:32.316" v="11" actId="27636"/>
          <ac:spMkLst>
            <pc:docMk/>
            <pc:sldMk cId="398791201" sldId="329"/>
            <ac:spMk id="13" creationId="{78019BC3-1CD6-478B-AA43-CCF3142CC674}"/>
          </ac:spMkLst>
        </pc:spChg>
      </pc:sldChg>
    </pc:docChg>
  </pc:docChgLst>
  <pc:docChgLst>
    <pc:chgData name="Ahlstrand, Amanda" userId="1c57697a-cc3e-47da-bff4-22f72f13a37b" providerId="ADAL" clId="{30D4E4BB-8BA9-41A1-AB1C-BE3DD26FDE23}"/>
    <pc:docChg chg="custSel modSld">
      <pc:chgData name="Ahlstrand, Amanda" userId="1c57697a-cc3e-47da-bff4-22f72f13a37b" providerId="ADAL" clId="{30D4E4BB-8BA9-41A1-AB1C-BE3DD26FDE23}" dt="2022-01-20T18:06:12.089" v="6" actId="1589"/>
      <pc:docMkLst>
        <pc:docMk/>
      </pc:docMkLst>
      <pc:sldChg chg="modSp mod addCm">
        <pc:chgData name="Ahlstrand, Amanda" userId="1c57697a-cc3e-47da-bff4-22f72f13a37b" providerId="ADAL" clId="{30D4E4BB-8BA9-41A1-AB1C-BE3DD26FDE23}" dt="2022-01-20T18:06:12.089" v="6" actId="1589"/>
        <pc:sldMkLst>
          <pc:docMk/>
          <pc:sldMk cId="1980271492" sldId="324"/>
        </pc:sldMkLst>
        <pc:graphicFrameChg chg="mod modGraphic">
          <ac:chgData name="Ahlstrand, Amanda" userId="1c57697a-cc3e-47da-bff4-22f72f13a37b" providerId="ADAL" clId="{30D4E4BB-8BA9-41A1-AB1C-BE3DD26FDE23}" dt="2022-01-20T18:05:45.870" v="4"/>
          <ac:graphicFrameMkLst>
            <pc:docMk/>
            <pc:sldMk cId="1980271492" sldId="324"/>
            <ac:graphicFrameMk id="3" creationId="{B11DB28C-CF1F-4424-8BC0-483F42A2BC94}"/>
          </ac:graphicFrameMkLst>
        </pc:graphicFrameChg>
      </pc:sldChg>
    </pc:docChg>
  </pc:docChgLst>
  <pc:docChgLst>
    <pc:chgData name="Debby Andrews" userId="84dcb918-37de-4f56-b072-e2b83be25348" providerId="ADAL" clId="{BC3EAE1E-637C-4672-8188-95E20BA46ECD}"/>
    <pc:docChg chg="custSel modSld">
      <pc:chgData name="Debby Andrews" userId="84dcb918-37de-4f56-b072-e2b83be25348" providerId="ADAL" clId="{BC3EAE1E-637C-4672-8188-95E20BA46ECD}" dt="2022-01-20T19:30:38.386" v="168" actId="20577"/>
      <pc:docMkLst>
        <pc:docMk/>
      </pc:docMkLst>
      <pc:sldChg chg="modSp mod addCm delCm">
        <pc:chgData name="Debby Andrews" userId="84dcb918-37de-4f56-b072-e2b83be25348" providerId="ADAL" clId="{BC3EAE1E-637C-4672-8188-95E20BA46ECD}" dt="2022-01-20T18:58:50.399" v="64" actId="1592"/>
        <pc:sldMkLst>
          <pc:docMk/>
          <pc:sldMk cId="1980271492" sldId="324"/>
        </pc:sldMkLst>
        <pc:graphicFrameChg chg="modGraphic">
          <ac:chgData name="Debby Andrews" userId="84dcb918-37de-4f56-b072-e2b83be25348" providerId="ADAL" clId="{BC3EAE1E-637C-4672-8188-95E20BA46ECD}" dt="2022-01-20T18:58:44.883" v="63" actId="20577"/>
          <ac:graphicFrameMkLst>
            <pc:docMk/>
            <pc:sldMk cId="1980271492" sldId="324"/>
            <ac:graphicFrameMk id="3" creationId="{B11DB28C-CF1F-4424-8BC0-483F42A2BC94}"/>
          </ac:graphicFrameMkLst>
        </pc:graphicFrameChg>
      </pc:sldChg>
      <pc:sldChg chg="modSp mod">
        <pc:chgData name="Debby Andrews" userId="84dcb918-37de-4f56-b072-e2b83be25348" providerId="ADAL" clId="{BC3EAE1E-637C-4672-8188-95E20BA46ECD}" dt="2022-01-18T18:53:24.105" v="52" actId="255"/>
        <pc:sldMkLst>
          <pc:docMk/>
          <pc:sldMk cId="3194400377" sldId="325"/>
        </pc:sldMkLst>
        <pc:spChg chg="mod">
          <ac:chgData name="Debby Andrews" userId="84dcb918-37de-4f56-b072-e2b83be25348" providerId="ADAL" clId="{BC3EAE1E-637C-4672-8188-95E20BA46ECD}" dt="2022-01-18T18:53:24.105" v="52" actId="255"/>
          <ac:spMkLst>
            <pc:docMk/>
            <pc:sldMk cId="3194400377" sldId="325"/>
            <ac:spMk id="4" creationId="{31E9FAA0-3599-45D3-B5C2-23892746152F}"/>
          </ac:spMkLst>
        </pc:spChg>
        <pc:spChg chg="mod">
          <ac:chgData name="Debby Andrews" userId="84dcb918-37de-4f56-b072-e2b83be25348" providerId="ADAL" clId="{BC3EAE1E-637C-4672-8188-95E20BA46ECD}" dt="2022-01-18T18:52:42.077" v="10" actId="20577"/>
          <ac:spMkLst>
            <pc:docMk/>
            <pc:sldMk cId="3194400377" sldId="325"/>
            <ac:spMk id="6" creationId="{2AC6C0F5-10D8-4278-96E2-A41A6377712A}"/>
          </ac:spMkLst>
        </pc:spChg>
      </pc:sldChg>
      <pc:sldChg chg="modSp mod">
        <pc:chgData name="Debby Andrews" userId="84dcb918-37de-4f56-b072-e2b83be25348" providerId="ADAL" clId="{BC3EAE1E-637C-4672-8188-95E20BA46ECD}" dt="2022-01-18T18:53:37.531" v="55" actId="255"/>
        <pc:sldMkLst>
          <pc:docMk/>
          <pc:sldMk cId="2486116137" sldId="326"/>
        </pc:sldMkLst>
        <pc:spChg chg="mod">
          <ac:chgData name="Debby Andrews" userId="84dcb918-37de-4f56-b072-e2b83be25348" providerId="ADAL" clId="{BC3EAE1E-637C-4672-8188-95E20BA46ECD}" dt="2022-01-18T18:53:37.531" v="55" actId="255"/>
          <ac:spMkLst>
            <pc:docMk/>
            <pc:sldMk cId="2486116137" sldId="326"/>
            <ac:spMk id="4" creationId="{31E9FAA0-3599-45D3-B5C2-23892746152F}"/>
          </ac:spMkLst>
        </pc:spChg>
        <pc:spChg chg="mod">
          <ac:chgData name="Debby Andrews" userId="84dcb918-37de-4f56-b072-e2b83be25348" providerId="ADAL" clId="{BC3EAE1E-637C-4672-8188-95E20BA46ECD}" dt="2022-01-18T18:52:48.616" v="11"/>
          <ac:spMkLst>
            <pc:docMk/>
            <pc:sldMk cId="2486116137" sldId="326"/>
            <ac:spMk id="7" creationId="{B10ED2EE-9079-46F1-8AB2-FD2D4F913911}"/>
          </ac:spMkLst>
        </pc:spChg>
      </pc:sldChg>
      <pc:sldChg chg="modSp mod">
        <pc:chgData name="Debby Andrews" userId="84dcb918-37de-4f56-b072-e2b83be25348" providerId="ADAL" clId="{BC3EAE1E-637C-4672-8188-95E20BA46ECD}" dt="2022-01-18T18:53:49.105" v="58" actId="255"/>
        <pc:sldMkLst>
          <pc:docMk/>
          <pc:sldMk cId="3575415891" sldId="327"/>
        </pc:sldMkLst>
        <pc:spChg chg="mod">
          <ac:chgData name="Debby Andrews" userId="84dcb918-37de-4f56-b072-e2b83be25348" providerId="ADAL" clId="{BC3EAE1E-637C-4672-8188-95E20BA46ECD}" dt="2022-01-18T18:53:49.105" v="58" actId="255"/>
          <ac:spMkLst>
            <pc:docMk/>
            <pc:sldMk cId="3575415891" sldId="327"/>
            <ac:spMk id="4" creationId="{31E9FAA0-3599-45D3-B5C2-23892746152F}"/>
          </ac:spMkLst>
        </pc:spChg>
        <pc:spChg chg="mod">
          <ac:chgData name="Debby Andrews" userId="84dcb918-37de-4f56-b072-e2b83be25348" providerId="ADAL" clId="{BC3EAE1E-637C-4672-8188-95E20BA46ECD}" dt="2022-01-18T18:52:51.540" v="12"/>
          <ac:spMkLst>
            <pc:docMk/>
            <pc:sldMk cId="3575415891" sldId="327"/>
            <ac:spMk id="7" creationId="{E6EF0E78-4D85-433E-A620-75BE65F6C4BE}"/>
          </ac:spMkLst>
        </pc:spChg>
      </pc:sldChg>
      <pc:sldChg chg="modSp mod">
        <pc:chgData name="Debby Andrews" userId="84dcb918-37de-4f56-b072-e2b83be25348" providerId="ADAL" clId="{BC3EAE1E-637C-4672-8188-95E20BA46ECD}" dt="2022-01-20T19:30:38.386" v="168" actId="20577"/>
        <pc:sldMkLst>
          <pc:docMk/>
          <pc:sldMk cId="3712532738" sldId="328"/>
        </pc:sldMkLst>
        <pc:spChg chg="mod">
          <ac:chgData name="Debby Andrews" userId="84dcb918-37de-4f56-b072-e2b83be25348" providerId="ADAL" clId="{BC3EAE1E-637C-4672-8188-95E20BA46ECD}" dt="2022-01-18T18:53:59.985" v="61" actId="255"/>
          <ac:spMkLst>
            <pc:docMk/>
            <pc:sldMk cId="3712532738" sldId="328"/>
            <ac:spMk id="4" creationId="{31E9FAA0-3599-45D3-B5C2-23892746152F}"/>
          </ac:spMkLst>
        </pc:spChg>
        <pc:spChg chg="mod">
          <ac:chgData name="Debby Andrews" userId="84dcb918-37de-4f56-b072-e2b83be25348" providerId="ADAL" clId="{BC3EAE1E-637C-4672-8188-95E20BA46ECD}" dt="2022-01-20T19:30:38.386" v="168" actId="20577"/>
          <ac:spMkLst>
            <pc:docMk/>
            <pc:sldMk cId="3712532738" sldId="328"/>
            <ac:spMk id="5" creationId="{C135508C-7B1E-4A06-A4DB-44B9C331F421}"/>
          </ac:spMkLst>
        </pc:spChg>
        <pc:spChg chg="mod">
          <ac:chgData name="Debby Andrews" userId="84dcb918-37de-4f56-b072-e2b83be25348" providerId="ADAL" clId="{BC3EAE1E-637C-4672-8188-95E20BA46ECD}" dt="2022-01-18T18:52:54.208" v="13"/>
          <ac:spMkLst>
            <pc:docMk/>
            <pc:sldMk cId="3712532738" sldId="328"/>
            <ac:spMk id="7" creationId="{544831C8-EB82-4D1F-8784-8289D8C4D747}"/>
          </ac:spMkLst>
        </pc:spChg>
      </pc:sldChg>
      <pc:sldChg chg="modSp mod addCm delCm modCm">
        <pc:chgData name="Debby Andrews" userId="84dcb918-37de-4f56-b072-e2b83be25348" providerId="ADAL" clId="{BC3EAE1E-637C-4672-8188-95E20BA46ECD}" dt="2022-01-20T19:01:05.638" v="156" actId="1076"/>
        <pc:sldMkLst>
          <pc:docMk/>
          <pc:sldMk cId="398791201" sldId="329"/>
        </pc:sldMkLst>
        <pc:spChg chg="mod">
          <ac:chgData name="Debby Andrews" userId="84dcb918-37de-4f56-b072-e2b83be25348" providerId="ADAL" clId="{BC3EAE1E-637C-4672-8188-95E20BA46ECD}" dt="2022-01-20T19:00:19.415" v="135" actId="1076"/>
          <ac:spMkLst>
            <pc:docMk/>
            <pc:sldMk cId="398791201" sldId="329"/>
            <ac:spMk id="4" creationId="{7A37148B-C732-4AF5-A012-E72311C94D0B}"/>
          </ac:spMkLst>
        </pc:spChg>
        <pc:spChg chg="mod">
          <ac:chgData name="Debby Andrews" userId="84dcb918-37de-4f56-b072-e2b83be25348" providerId="ADAL" clId="{BC3EAE1E-637C-4672-8188-95E20BA46ECD}" dt="2022-01-20T19:00:19.415" v="135" actId="1076"/>
          <ac:spMkLst>
            <pc:docMk/>
            <pc:sldMk cId="398791201" sldId="329"/>
            <ac:spMk id="5" creationId="{39284988-83A4-4A52-9575-9A1C4BF31903}"/>
          </ac:spMkLst>
        </pc:spChg>
        <pc:spChg chg="mod">
          <ac:chgData name="Debby Andrews" userId="84dcb918-37de-4f56-b072-e2b83be25348" providerId="ADAL" clId="{BC3EAE1E-637C-4672-8188-95E20BA46ECD}" dt="2022-01-20T19:00:19.415" v="135" actId="1076"/>
          <ac:spMkLst>
            <pc:docMk/>
            <pc:sldMk cId="398791201" sldId="329"/>
            <ac:spMk id="6" creationId="{F2402F2F-F501-4A12-A7B6-081CACCA5065}"/>
          </ac:spMkLst>
        </pc:spChg>
        <pc:spChg chg="mod">
          <ac:chgData name="Debby Andrews" userId="84dcb918-37de-4f56-b072-e2b83be25348" providerId="ADAL" clId="{BC3EAE1E-637C-4672-8188-95E20BA46ECD}" dt="2022-01-20T19:00:19.415" v="135" actId="1076"/>
          <ac:spMkLst>
            <pc:docMk/>
            <pc:sldMk cId="398791201" sldId="329"/>
            <ac:spMk id="7" creationId="{E1E59F95-05FD-4137-964F-087882FB7CB7}"/>
          </ac:spMkLst>
        </pc:spChg>
        <pc:spChg chg="mod">
          <ac:chgData name="Debby Andrews" userId="84dcb918-37de-4f56-b072-e2b83be25348" providerId="ADAL" clId="{BC3EAE1E-637C-4672-8188-95E20BA46ECD}" dt="2022-01-20T19:00:19.415" v="135" actId="1076"/>
          <ac:spMkLst>
            <pc:docMk/>
            <pc:sldMk cId="398791201" sldId="329"/>
            <ac:spMk id="8" creationId="{666FE428-6355-4CAA-BDA4-6C84B1D91257}"/>
          </ac:spMkLst>
        </pc:spChg>
        <pc:spChg chg="mod">
          <ac:chgData name="Debby Andrews" userId="84dcb918-37de-4f56-b072-e2b83be25348" providerId="ADAL" clId="{BC3EAE1E-637C-4672-8188-95E20BA46ECD}" dt="2022-01-20T19:00:19.415" v="135" actId="1076"/>
          <ac:spMkLst>
            <pc:docMk/>
            <pc:sldMk cId="398791201" sldId="329"/>
            <ac:spMk id="9" creationId="{4E0B3FF4-A8E8-4104-B7DA-AB28FDB17777}"/>
          </ac:spMkLst>
        </pc:spChg>
        <pc:spChg chg="mod">
          <ac:chgData name="Debby Andrews" userId="84dcb918-37de-4f56-b072-e2b83be25348" providerId="ADAL" clId="{BC3EAE1E-637C-4672-8188-95E20BA46ECD}" dt="2022-01-20T19:00:19.415" v="135" actId="1076"/>
          <ac:spMkLst>
            <pc:docMk/>
            <pc:sldMk cId="398791201" sldId="329"/>
            <ac:spMk id="10" creationId="{42443282-E0AF-478E-924B-F236D55290E0}"/>
          </ac:spMkLst>
        </pc:spChg>
        <pc:spChg chg="mod">
          <ac:chgData name="Debby Andrews" userId="84dcb918-37de-4f56-b072-e2b83be25348" providerId="ADAL" clId="{BC3EAE1E-637C-4672-8188-95E20BA46ECD}" dt="2022-01-20T19:00:19.415" v="135" actId="1076"/>
          <ac:spMkLst>
            <pc:docMk/>
            <pc:sldMk cId="398791201" sldId="329"/>
            <ac:spMk id="11" creationId="{37A3F2AE-6ADE-4FDF-8820-29FA01752DE2}"/>
          </ac:spMkLst>
        </pc:spChg>
        <pc:spChg chg="mod">
          <ac:chgData name="Debby Andrews" userId="84dcb918-37de-4f56-b072-e2b83be25348" providerId="ADAL" clId="{BC3EAE1E-637C-4672-8188-95E20BA46ECD}" dt="2022-01-20T19:01:05.638" v="156" actId="1076"/>
          <ac:spMkLst>
            <pc:docMk/>
            <pc:sldMk cId="398791201" sldId="329"/>
            <ac:spMk id="12" creationId="{A5EF8440-A9CE-4336-8805-C50A1373123C}"/>
          </ac:spMkLst>
        </pc:spChg>
        <pc:spChg chg="mod">
          <ac:chgData name="Debby Andrews" userId="84dcb918-37de-4f56-b072-e2b83be25348" providerId="ADAL" clId="{BC3EAE1E-637C-4672-8188-95E20BA46ECD}" dt="2022-01-20T19:01:01.207" v="155" actId="14100"/>
          <ac:spMkLst>
            <pc:docMk/>
            <pc:sldMk cId="398791201" sldId="329"/>
            <ac:spMk id="13" creationId="{78019BC3-1CD6-478B-AA43-CCF3142CC674}"/>
          </ac:spMkLst>
        </pc:spChg>
      </pc:sldChg>
    </pc:docChg>
  </pc:docChgLst>
  <pc:docChgLst>
    <pc:chgData name="Michelle Carson" userId="S::michelle.carson_safalpartners.com#ext#@air.org::a59790da-4408-431f-954c-aa543090b660" providerId="AD" clId="Web-{E6FAFFFE-6317-4CA1-287C-1B382D6855A1}"/>
    <pc:docChg chg="modSld">
      <pc:chgData name="Michelle Carson" userId="S::michelle.carson_safalpartners.com#ext#@air.org::a59790da-4408-431f-954c-aa543090b660" providerId="AD" clId="Web-{E6FAFFFE-6317-4CA1-287C-1B382D6855A1}" dt="2022-01-20T19:28:04.254" v="344" actId="20577"/>
      <pc:docMkLst>
        <pc:docMk/>
      </pc:docMkLst>
      <pc:sldChg chg="modSp">
        <pc:chgData name="Michelle Carson" userId="S::michelle.carson_safalpartners.com#ext#@air.org::a59790da-4408-431f-954c-aa543090b660" providerId="AD" clId="Web-{E6FAFFFE-6317-4CA1-287C-1B382D6855A1}" dt="2022-01-20T19:19:53.993" v="235" actId="20577"/>
        <pc:sldMkLst>
          <pc:docMk/>
          <pc:sldMk cId="3194400377" sldId="325"/>
        </pc:sldMkLst>
        <pc:spChg chg="mod">
          <ac:chgData name="Michelle Carson" userId="S::michelle.carson_safalpartners.com#ext#@air.org::a59790da-4408-431f-954c-aa543090b660" providerId="AD" clId="Web-{E6FAFFFE-6317-4CA1-287C-1B382D6855A1}" dt="2022-01-20T19:19:53.993" v="235" actId="20577"/>
          <ac:spMkLst>
            <pc:docMk/>
            <pc:sldMk cId="3194400377" sldId="325"/>
            <ac:spMk id="5" creationId="{C135508C-7B1E-4A06-A4DB-44B9C331F421}"/>
          </ac:spMkLst>
        </pc:spChg>
      </pc:sldChg>
      <pc:sldChg chg="modSp">
        <pc:chgData name="Michelle Carson" userId="S::michelle.carson_safalpartners.com#ext#@air.org::a59790da-4408-431f-954c-aa543090b660" providerId="AD" clId="Web-{E6FAFFFE-6317-4CA1-287C-1B382D6855A1}" dt="2022-01-20T19:23:19.201" v="332" actId="20577"/>
        <pc:sldMkLst>
          <pc:docMk/>
          <pc:sldMk cId="2486116137" sldId="326"/>
        </pc:sldMkLst>
        <pc:spChg chg="mod">
          <ac:chgData name="Michelle Carson" userId="S::michelle.carson_safalpartners.com#ext#@air.org::a59790da-4408-431f-954c-aa543090b660" providerId="AD" clId="Web-{E6FAFFFE-6317-4CA1-287C-1B382D6855A1}" dt="2022-01-20T19:23:19.201" v="332" actId="20577"/>
          <ac:spMkLst>
            <pc:docMk/>
            <pc:sldMk cId="2486116137" sldId="326"/>
            <ac:spMk id="5" creationId="{C135508C-7B1E-4A06-A4DB-44B9C331F421}"/>
          </ac:spMkLst>
        </pc:spChg>
      </pc:sldChg>
      <pc:sldChg chg="modSp">
        <pc:chgData name="Michelle Carson" userId="S::michelle.carson_safalpartners.com#ext#@air.org::a59790da-4408-431f-954c-aa543090b660" providerId="AD" clId="Web-{E6FAFFFE-6317-4CA1-287C-1B382D6855A1}" dt="2022-01-20T19:28:04.254" v="344" actId="20577"/>
        <pc:sldMkLst>
          <pc:docMk/>
          <pc:sldMk cId="3575415891" sldId="327"/>
        </pc:sldMkLst>
        <pc:spChg chg="mod">
          <ac:chgData name="Michelle Carson" userId="S::michelle.carson_safalpartners.com#ext#@air.org::a59790da-4408-431f-954c-aa543090b660" providerId="AD" clId="Web-{E6FAFFFE-6317-4CA1-287C-1B382D6855A1}" dt="2022-01-20T19:28:04.254" v="344" actId="20577"/>
          <ac:spMkLst>
            <pc:docMk/>
            <pc:sldMk cId="3575415891" sldId="327"/>
            <ac:spMk id="5" creationId="{C135508C-7B1E-4A06-A4DB-44B9C331F421}"/>
          </ac:spMkLst>
        </pc:spChg>
      </pc:sldChg>
    </pc:docChg>
  </pc:docChgLst>
  <pc:docChgLst>
    <pc:chgData name="Matriccino, Chiara" userId="S::cmatriccino@air.org::d776d1c8-2b3e-47e7-9299-67b76d1189a3" providerId="AD" clId="Web-{1C42B898-B80F-4B31-92E0-234EB8D306B9}"/>
    <pc:docChg chg="modSld">
      <pc:chgData name="Matriccino, Chiara" userId="S::cmatriccino@air.org::d776d1c8-2b3e-47e7-9299-67b76d1189a3" providerId="AD" clId="Web-{1C42B898-B80F-4B31-92E0-234EB8D306B9}" dt="2022-02-03T20:45:19.865" v="7"/>
      <pc:docMkLst>
        <pc:docMk/>
      </pc:docMkLst>
      <pc:sldChg chg="addCm">
        <pc:chgData name="Matriccino, Chiara" userId="S::cmatriccino@air.org::d776d1c8-2b3e-47e7-9299-67b76d1189a3" providerId="AD" clId="Web-{1C42B898-B80F-4B31-92E0-234EB8D306B9}" dt="2022-02-03T20:45:19.865" v="7"/>
        <pc:sldMkLst>
          <pc:docMk/>
          <pc:sldMk cId="1980271492" sldId="324"/>
        </pc:sldMkLst>
      </pc:sldChg>
      <pc:sldChg chg="modSp addCm">
        <pc:chgData name="Matriccino, Chiara" userId="S::cmatriccino@air.org::d776d1c8-2b3e-47e7-9299-67b76d1189a3" providerId="AD" clId="Web-{1C42B898-B80F-4B31-92E0-234EB8D306B9}" dt="2022-02-03T19:59:27.786" v="3" actId="20577"/>
        <pc:sldMkLst>
          <pc:docMk/>
          <pc:sldMk cId="3194400377" sldId="325"/>
        </pc:sldMkLst>
        <pc:spChg chg="mod">
          <ac:chgData name="Matriccino, Chiara" userId="S::cmatriccino@air.org::d776d1c8-2b3e-47e7-9299-67b76d1189a3" providerId="AD" clId="Web-{1C42B898-B80F-4B31-92E0-234EB8D306B9}" dt="2022-02-03T19:59:27.786" v="3" actId="20577"/>
          <ac:spMkLst>
            <pc:docMk/>
            <pc:sldMk cId="3194400377" sldId="325"/>
            <ac:spMk id="5" creationId="{C135508C-7B1E-4A06-A4DB-44B9C331F421}"/>
          </ac:spMkLst>
        </pc:spChg>
      </pc:sldChg>
      <pc:sldChg chg="addCm">
        <pc:chgData name="Matriccino, Chiara" userId="S::cmatriccino@air.org::d776d1c8-2b3e-47e7-9299-67b76d1189a3" providerId="AD" clId="Web-{1C42B898-B80F-4B31-92E0-234EB8D306B9}" dt="2022-02-03T20:03:40.589" v="4"/>
        <pc:sldMkLst>
          <pc:docMk/>
          <pc:sldMk cId="2486116137" sldId="326"/>
        </pc:sldMkLst>
      </pc:sldChg>
      <pc:sldChg chg="addCm">
        <pc:chgData name="Matriccino, Chiara" userId="S::cmatriccino@air.org::d776d1c8-2b3e-47e7-9299-67b76d1189a3" providerId="AD" clId="Web-{1C42B898-B80F-4B31-92E0-234EB8D306B9}" dt="2022-02-03T20:44:19.987" v="6"/>
        <pc:sldMkLst>
          <pc:docMk/>
          <pc:sldMk cId="3575415891" sldId="327"/>
        </pc:sldMkLst>
      </pc:sldChg>
      <pc:sldChg chg="addCm">
        <pc:chgData name="Matriccino, Chiara" userId="S::cmatriccino@air.org::d776d1c8-2b3e-47e7-9299-67b76d1189a3" providerId="AD" clId="Web-{1C42B898-B80F-4B31-92E0-234EB8D306B9}" dt="2022-02-03T19:53:04.418" v="0"/>
        <pc:sldMkLst>
          <pc:docMk/>
          <pc:sldMk cId="398791201" sldId="329"/>
        </pc:sldMkLst>
      </pc:sldChg>
    </pc:docChg>
  </pc:docChgLst>
  <pc:docChgLst>
    <pc:chgData name="Jirous-Rapp, Jennifer" userId="c134dfd7-dfd1-490e-b556-0ad5fd7460a5" providerId="ADAL" clId="{ADF732C8-1FC7-464F-A192-511FD0AF3011}"/>
    <pc:docChg chg="custSel modSld">
      <pc:chgData name="Jirous-Rapp, Jennifer" userId="c134dfd7-dfd1-490e-b556-0ad5fd7460a5" providerId="ADAL" clId="{ADF732C8-1FC7-464F-A192-511FD0AF3011}" dt="2022-01-13T20:22:20.964" v="1"/>
      <pc:docMkLst>
        <pc:docMk/>
      </pc:docMkLst>
      <pc:sldChg chg="addCm modCm">
        <pc:chgData name="Jirous-Rapp, Jennifer" userId="c134dfd7-dfd1-490e-b556-0ad5fd7460a5" providerId="ADAL" clId="{ADF732C8-1FC7-464F-A192-511FD0AF3011}" dt="2022-01-13T20:22:20.964" v="1"/>
        <pc:sldMkLst>
          <pc:docMk/>
          <pc:sldMk cId="1980271492" sldId="32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967EED-0809-4D14-AB47-A0E4655A4D0D}" type="datetimeFigureOut">
              <a:rPr lang="en-US" smtClean="0"/>
              <a:t>5/6/2022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3F9047-C60C-4088-AF75-AE1004AEFB29}" type="slidenum">
              <a:rPr lang="en-US" smtClean="0"/>
              <a:t>‹#›</a:t>
            </a:fld>
            <a:endParaRPr lang="en-US"/>
          </a:p>
        </p:txBody>
      </p:sp>
    </p:spTree>
    <p:extLst>
      <p:ext uri="{BB962C8B-B14F-4D97-AF65-F5344CB8AC3E}">
        <p14:creationId xmlns:p14="http://schemas.microsoft.com/office/powerpoint/2010/main" val="2561962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p:cNvSpPr/>
          <p:nvPr userDrawn="1"/>
        </p:nvSpPr>
        <p:spPr>
          <a:xfrm>
            <a:off x="0" y="0"/>
            <a:ext cx="12192000" cy="1596980"/>
          </a:xfrm>
          <a:prstGeom prst="rect">
            <a:avLst/>
          </a:prstGeom>
          <a:solidFill>
            <a:srgbClr val="047C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itle 1">
            <a:extLst>
              <a:ext uri="{FF2B5EF4-FFF2-40B4-BE49-F238E27FC236}">
                <a16:creationId xmlns:a16="http://schemas.microsoft.com/office/drawing/2014/main" id="{1022282A-34D4-44B2-926F-7F1FAAC8B9E2}"/>
              </a:ext>
            </a:extLst>
          </p:cNvPr>
          <p:cNvSpPr>
            <a:spLocks noGrp="1"/>
          </p:cNvSpPr>
          <p:nvPr>
            <p:ph type="ctrTitle"/>
          </p:nvPr>
        </p:nvSpPr>
        <p:spPr>
          <a:xfrm>
            <a:off x="261504" y="548112"/>
            <a:ext cx="10515601" cy="670200"/>
          </a:xfrm>
          <a:prstGeom prst="rect">
            <a:avLst/>
          </a:prstGeom>
        </p:spPr>
        <p:txBody>
          <a:bodyPr anchor="b">
            <a:normAutofit/>
          </a:bodyPr>
          <a:lstStyle>
            <a:lvl1pPr algn="l">
              <a:defRPr sz="4400">
                <a:solidFill>
                  <a:schemeClr val="bg1"/>
                </a:solidFill>
                <a:latin typeface="Arial" panose="020B0604020202020204" pitchFamily="34" charset="0"/>
                <a:ea typeface="Arial" panose="020B0604020202020204" pitchFamily="34" charset="0"/>
                <a:cs typeface="Arial" panose="020B0604020202020204" pitchFamily="34" charset="0"/>
              </a:defRPr>
            </a:lvl1pPr>
          </a:lstStyle>
          <a:p>
            <a:r>
              <a:rPr lang="en-US"/>
              <a:t>Click to edit Master title style</a:t>
            </a:r>
          </a:p>
        </p:txBody>
      </p:sp>
      <p:pic>
        <p:nvPicPr>
          <p:cNvPr id="6" name="Picture 5" descr="Breakout session icon. Three arrows extend from the same point to three breakout groups.">
            <a:extLst>
              <a:ext uri="{FF2B5EF4-FFF2-40B4-BE49-F238E27FC236}">
                <a16:creationId xmlns:a16="http://schemas.microsoft.com/office/drawing/2014/main" id="{A9AD28C7-2870-45EC-A0FE-FC5295A25A1C}"/>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0799" t="54963" r="19907"/>
          <a:stretch/>
        </p:blipFill>
        <p:spPr>
          <a:xfrm>
            <a:off x="9507792" y="874646"/>
            <a:ext cx="1627239" cy="544296"/>
          </a:xfrm>
          <a:prstGeom prst="rect">
            <a:avLst/>
          </a:prstGeom>
        </p:spPr>
      </p:pic>
      <p:pic>
        <p:nvPicPr>
          <p:cNvPr id="7" name="Graphic 8" descr="Customer review">
            <a:extLst>
              <a:ext uri="{FF2B5EF4-FFF2-40B4-BE49-F238E27FC236}">
                <a16:creationId xmlns:a16="http://schemas.microsoft.com/office/drawing/2014/main" id="{1F81C524-8FBA-4497-B88F-E429C4361605}"/>
              </a:ext>
            </a:extLst>
          </p:cNvPr>
          <p:cNvPicPr>
            <a:picLocks noChangeAspect="1"/>
          </p:cNvPicPr>
          <p:nvPr userDrawn="1"/>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8729081" y="666619"/>
            <a:ext cx="843225" cy="843225"/>
          </a:xfrm>
          <a:prstGeom prst="rect">
            <a:avLst/>
          </a:prstGeom>
        </p:spPr>
      </p:pic>
      <p:pic>
        <p:nvPicPr>
          <p:cNvPr id="12" name="Graphic 8" descr="Customer review">
            <a:extLst>
              <a:ext uri="{FF2B5EF4-FFF2-40B4-BE49-F238E27FC236}">
                <a16:creationId xmlns:a16="http://schemas.microsoft.com/office/drawing/2014/main" id="{D9389645-C791-4989-A3A9-AA64DC7BA69A}"/>
              </a:ext>
            </a:extLst>
          </p:cNvPr>
          <p:cNvPicPr>
            <a:picLocks noChangeAspect="1"/>
          </p:cNvPicPr>
          <p:nvPr userDrawn="1"/>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1013089" y="666619"/>
            <a:ext cx="843225" cy="843225"/>
          </a:xfrm>
          <a:prstGeom prst="rect">
            <a:avLst/>
          </a:prstGeom>
        </p:spPr>
      </p:pic>
      <p:pic>
        <p:nvPicPr>
          <p:cNvPr id="13" name="Graphic 8" descr="Customer review">
            <a:extLst>
              <a:ext uri="{FF2B5EF4-FFF2-40B4-BE49-F238E27FC236}">
                <a16:creationId xmlns:a16="http://schemas.microsoft.com/office/drawing/2014/main" id="{8C66EC75-B876-4FDB-AEC8-5C8675E47EC6}"/>
              </a:ext>
            </a:extLst>
          </p:cNvPr>
          <p:cNvPicPr>
            <a:picLocks noChangeAspect="1"/>
          </p:cNvPicPr>
          <p:nvPr userDrawn="1"/>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9881339" y="76320"/>
            <a:ext cx="843225" cy="843225"/>
          </a:xfrm>
          <a:prstGeom prst="rect">
            <a:avLst/>
          </a:prstGeom>
        </p:spPr>
      </p:pic>
      <p:sp>
        <p:nvSpPr>
          <p:cNvPr id="16" name="Footer Placeholder 1">
            <a:extLst>
              <a:ext uri="{FF2B5EF4-FFF2-40B4-BE49-F238E27FC236}">
                <a16:creationId xmlns:a16="http://schemas.microsoft.com/office/drawing/2014/main" id="{9435A20B-E8E8-40F5-9690-DA5B000A8962}"/>
              </a:ext>
            </a:extLst>
          </p:cNvPr>
          <p:cNvSpPr txBox="1">
            <a:spLocks/>
          </p:cNvSpPr>
          <p:nvPr userDrawn="1"/>
        </p:nvSpPr>
        <p:spPr>
          <a:xfrm>
            <a:off x="0" y="6553200"/>
            <a:ext cx="4114800" cy="281601"/>
          </a:xfrm>
          <a:prstGeom prst="rect">
            <a:avLst/>
          </a:prstGeom>
        </p:spPr>
        <p:txBody>
          <a:bodyPr anchor="b"/>
          <a:lstStyle>
            <a:defPPr>
              <a:defRPr lang="en-US"/>
            </a:defPPr>
            <a:lvl1pPr marL="0" algn="l" defTabSz="914400" rtl="0" eaLnBrk="1" latinLnBrk="0" hangingPunct="1">
              <a:defRPr sz="1800" kern="1200">
                <a:solidFill>
                  <a:srgbClr val="315F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50"/>
              <a:t>Orientation</a:t>
            </a:r>
          </a:p>
        </p:txBody>
      </p:sp>
      <p:sp>
        <p:nvSpPr>
          <p:cNvPr id="17" name="Slide Number Placeholder 2">
            <a:extLst>
              <a:ext uri="{FF2B5EF4-FFF2-40B4-BE49-F238E27FC236}">
                <a16:creationId xmlns:a16="http://schemas.microsoft.com/office/drawing/2014/main" id="{48092139-A2FE-44B1-ADA2-6F606F7C8A70}"/>
              </a:ext>
            </a:extLst>
          </p:cNvPr>
          <p:cNvSpPr txBox="1">
            <a:spLocks/>
          </p:cNvSpPr>
          <p:nvPr userDrawn="1"/>
        </p:nvSpPr>
        <p:spPr>
          <a:xfrm>
            <a:off x="9448800" y="6553200"/>
            <a:ext cx="2743200" cy="281601"/>
          </a:xfrm>
          <a:prstGeom prst="rect">
            <a:avLst/>
          </a:prstGeom>
        </p:spPr>
        <p:txBody>
          <a:bodyPr anchor="b"/>
          <a:lstStyle>
            <a:defPPr>
              <a:defRPr lang="en-US"/>
            </a:defPPr>
            <a:lvl1pPr marL="0" algn="r" defTabSz="914400" rtl="0" eaLnBrk="1" latinLnBrk="0" hangingPunct="1">
              <a:defRPr sz="1800" kern="1200">
                <a:solidFill>
                  <a:srgbClr val="315F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BF826B-1E70-4759-AAB5-894E58C379C3}" type="slidenum">
              <a:rPr lang="en-US" sz="1050" smtClean="0"/>
              <a:pPr/>
              <a:t>‹#›</a:t>
            </a:fld>
            <a:endParaRPr lang="en-US" sz="1050"/>
          </a:p>
        </p:txBody>
      </p:sp>
      <p:sp>
        <p:nvSpPr>
          <p:cNvPr id="3" name="Text Placeholder 2">
            <a:extLst>
              <a:ext uri="{FF2B5EF4-FFF2-40B4-BE49-F238E27FC236}">
                <a16:creationId xmlns:a16="http://schemas.microsoft.com/office/drawing/2014/main" id="{9B20BAC0-D9A1-4E7C-A9A8-0413744CE78D}"/>
              </a:ext>
            </a:extLst>
          </p:cNvPr>
          <p:cNvSpPr>
            <a:spLocks noGrp="1"/>
          </p:cNvSpPr>
          <p:nvPr>
            <p:ph type="body" sz="quarter" idx="10"/>
          </p:nvPr>
        </p:nvSpPr>
        <p:spPr>
          <a:xfrm>
            <a:off x="261938" y="1698625"/>
            <a:ext cx="11528425" cy="2135956"/>
          </a:xfrm>
          <a:prstGeom prst="rect">
            <a:avLst/>
          </a:prstGeo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Text Placeholder 4">
            <a:extLst>
              <a:ext uri="{FF2B5EF4-FFF2-40B4-BE49-F238E27FC236}">
                <a16:creationId xmlns:a16="http://schemas.microsoft.com/office/drawing/2014/main" id="{80159FD7-5EEE-4E92-BB14-DB149ECC87FD}"/>
              </a:ext>
            </a:extLst>
          </p:cNvPr>
          <p:cNvSpPr>
            <a:spLocks noGrp="1"/>
          </p:cNvSpPr>
          <p:nvPr>
            <p:ph type="body" sz="quarter" idx="11"/>
          </p:nvPr>
        </p:nvSpPr>
        <p:spPr>
          <a:xfrm>
            <a:off x="261504" y="4303083"/>
            <a:ext cx="2117725" cy="656590"/>
          </a:xfrm>
          <a:prstGeom prst="rect">
            <a:avLst/>
          </a:prstGeom>
        </p:spPr>
        <p:txBody>
          <a:bodyPr/>
          <a:lstStyle>
            <a:lvl1pPr marL="0" indent="0" algn="ctr">
              <a:buNone/>
              <a:defRPr sz="1400"/>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Master text styles</a:t>
            </a:r>
          </a:p>
        </p:txBody>
      </p:sp>
      <p:sp>
        <p:nvSpPr>
          <p:cNvPr id="14" name="Text Placeholder 4">
            <a:extLst>
              <a:ext uri="{FF2B5EF4-FFF2-40B4-BE49-F238E27FC236}">
                <a16:creationId xmlns:a16="http://schemas.microsoft.com/office/drawing/2014/main" id="{6C3014AC-85C9-4326-8826-EE7DA37FBBE8}"/>
              </a:ext>
            </a:extLst>
          </p:cNvPr>
          <p:cNvSpPr>
            <a:spLocks noGrp="1"/>
          </p:cNvSpPr>
          <p:nvPr>
            <p:ph type="body" sz="quarter" idx="12"/>
          </p:nvPr>
        </p:nvSpPr>
        <p:spPr>
          <a:xfrm>
            <a:off x="261503" y="5099813"/>
            <a:ext cx="2117725" cy="656590"/>
          </a:xfrm>
          <a:prstGeom prst="rect">
            <a:avLst/>
          </a:prstGeom>
        </p:spPr>
        <p:txBody>
          <a:bodyPr/>
          <a:lstStyle>
            <a:lvl1pPr marL="0" indent="0" algn="ctr">
              <a:buNone/>
              <a:defRPr sz="1400"/>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Master text styles</a:t>
            </a:r>
          </a:p>
        </p:txBody>
      </p:sp>
      <p:sp>
        <p:nvSpPr>
          <p:cNvPr id="15" name="Text Placeholder 4">
            <a:extLst>
              <a:ext uri="{FF2B5EF4-FFF2-40B4-BE49-F238E27FC236}">
                <a16:creationId xmlns:a16="http://schemas.microsoft.com/office/drawing/2014/main" id="{0C0362CB-C5C4-4F7A-86E5-D3543E008B50}"/>
              </a:ext>
            </a:extLst>
          </p:cNvPr>
          <p:cNvSpPr>
            <a:spLocks noGrp="1"/>
          </p:cNvSpPr>
          <p:nvPr>
            <p:ph type="body" sz="quarter" idx="13"/>
          </p:nvPr>
        </p:nvSpPr>
        <p:spPr>
          <a:xfrm>
            <a:off x="3396236" y="4303083"/>
            <a:ext cx="2117725" cy="656590"/>
          </a:xfrm>
          <a:prstGeom prst="rect">
            <a:avLst/>
          </a:prstGeom>
        </p:spPr>
        <p:txBody>
          <a:bodyPr/>
          <a:lstStyle>
            <a:lvl1pPr marL="0" indent="0" algn="ctr">
              <a:buNone/>
              <a:defRPr sz="1400"/>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Master text styles</a:t>
            </a:r>
          </a:p>
        </p:txBody>
      </p:sp>
      <p:sp>
        <p:nvSpPr>
          <p:cNvPr id="18" name="Text Placeholder 4">
            <a:extLst>
              <a:ext uri="{FF2B5EF4-FFF2-40B4-BE49-F238E27FC236}">
                <a16:creationId xmlns:a16="http://schemas.microsoft.com/office/drawing/2014/main" id="{D1CF0C05-1700-4B9F-9A64-2D5001E4BC75}"/>
              </a:ext>
            </a:extLst>
          </p:cNvPr>
          <p:cNvSpPr>
            <a:spLocks noGrp="1"/>
          </p:cNvSpPr>
          <p:nvPr>
            <p:ph type="body" sz="quarter" idx="14"/>
          </p:nvPr>
        </p:nvSpPr>
        <p:spPr>
          <a:xfrm>
            <a:off x="3396235" y="5099813"/>
            <a:ext cx="2117725" cy="656590"/>
          </a:xfrm>
          <a:prstGeom prst="rect">
            <a:avLst/>
          </a:prstGeom>
        </p:spPr>
        <p:txBody>
          <a:bodyPr/>
          <a:lstStyle>
            <a:lvl1pPr marL="0" indent="0" algn="ctr">
              <a:buNone/>
              <a:defRPr sz="1400"/>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Master text styles</a:t>
            </a:r>
          </a:p>
        </p:txBody>
      </p:sp>
      <p:sp>
        <p:nvSpPr>
          <p:cNvPr id="19" name="Text Placeholder 4">
            <a:extLst>
              <a:ext uri="{FF2B5EF4-FFF2-40B4-BE49-F238E27FC236}">
                <a16:creationId xmlns:a16="http://schemas.microsoft.com/office/drawing/2014/main" id="{0D21C302-E0D9-43C2-9DBF-C7DA451913D1}"/>
              </a:ext>
            </a:extLst>
          </p:cNvPr>
          <p:cNvSpPr>
            <a:spLocks noGrp="1"/>
          </p:cNvSpPr>
          <p:nvPr>
            <p:ph type="body" sz="quarter" idx="15"/>
          </p:nvPr>
        </p:nvSpPr>
        <p:spPr>
          <a:xfrm>
            <a:off x="6530968" y="4303083"/>
            <a:ext cx="2117725" cy="656590"/>
          </a:xfrm>
          <a:prstGeom prst="rect">
            <a:avLst/>
          </a:prstGeom>
        </p:spPr>
        <p:txBody>
          <a:bodyPr/>
          <a:lstStyle>
            <a:lvl1pPr marL="0" indent="0" algn="ctr">
              <a:buNone/>
              <a:defRPr sz="1400"/>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Master text styles</a:t>
            </a:r>
          </a:p>
        </p:txBody>
      </p:sp>
      <p:sp>
        <p:nvSpPr>
          <p:cNvPr id="20" name="Text Placeholder 4">
            <a:extLst>
              <a:ext uri="{FF2B5EF4-FFF2-40B4-BE49-F238E27FC236}">
                <a16:creationId xmlns:a16="http://schemas.microsoft.com/office/drawing/2014/main" id="{58831DBE-CC08-4E2B-972E-5B8B99B24FBD}"/>
              </a:ext>
            </a:extLst>
          </p:cNvPr>
          <p:cNvSpPr>
            <a:spLocks noGrp="1"/>
          </p:cNvSpPr>
          <p:nvPr>
            <p:ph type="body" sz="quarter" idx="16"/>
          </p:nvPr>
        </p:nvSpPr>
        <p:spPr>
          <a:xfrm>
            <a:off x="6530967" y="5099813"/>
            <a:ext cx="2117725" cy="656590"/>
          </a:xfrm>
          <a:prstGeom prst="rect">
            <a:avLst/>
          </a:prstGeom>
        </p:spPr>
        <p:txBody>
          <a:bodyPr/>
          <a:lstStyle>
            <a:lvl1pPr marL="0" indent="0" algn="ctr">
              <a:buNone/>
              <a:defRPr sz="1400"/>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Master text styles</a:t>
            </a:r>
          </a:p>
        </p:txBody>
      </p:sp>
      <p:sp>
        <p:nvSpPr>
          <p:cNvPr id="21" name="Text Placeholder 4">
            <a:extLst>
              <a:ext uri="{FF2B5EF4-FFF2-40B4-BE49-F238E27FC236}">
                <a16:creationId xmlns:a16="http://schemas.microsoft.com/office/drawing/2014/main" id="{D709B315-DC92-4C05-B50E-B60DB193CB79}"/>
              </a:ext>
            </a:extLst>
          </p:cNvPr>
          <p:cNvSpPr>
            <a:spLocks noGrp="1"/>
          </p:cNvSpPr>
          <p:nvPr>
            <p:ph type="body" sz="quarter" idx="17"/>
          </p:nvPr>
        </p:nvSpPr>
        <p:spPr>
          <a:xfrm>
            <a:off x="9665701" y="4303083"/>
            <a:ext cx="2117725" cy="656590"/>
          </a:xfrm>
          <a:prstGeom prst="rect">
            <a:avLst/>
          </a:prstGeom>
        </p:spPr>
        <p:txBody>
          <a:bodyPr/>
          <a:lstStyle>
            <a:lvl1pPr marL="0" indent="0" algn="ctr">
              <a:buNone/>
              <a:defRPr sz="1400"/>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Master text styles</a:t>
            </a:r>
          </a:p>
        </p:txBody>
      </p:sp>
      <p:sp>
        <p:nvSpPr>
          <p:cNvPr id="22" name="Text Placeholder 4">
            <a:extLst>
              <a:ext uri="{FF2B5EF4-FFF2-40B4-BE49-F238E27FC236}">
                <a16:creationId xmlns:a16="http://schemas.microsoft.com/office/drawing/2014/main" id="{528D7EC2-022D-4E62-A59D-168A29DB6298}"/>
              </a:ext>
            </a:extLst>
          </p:cNvPr>
          <p:cNvSpPr>
            <a:spLocks noGrp="1"/>
          </p:cNvSpPr>
          <p:nvPr>
            <p:ph type="body" sz="quarter" idx="18"/>
          </p:nvPr>
        </p:nvSpPr>
        <p:spPr>
          <a:xfrm>
            <a:off x="9665700" y="5099813"/>
            <a:ext cx="2117725" cy="656590"/>
          </a:xfrm>
          <a:prstGeom prst="rect">
            <a:avLst/>
          </a:prstGeom>
        </p:spPr>
        <p:txBody>
          <a:bodyPr/>
          <a:lstStyle>
            <a:lvl1pPr marL="0" indent="0" algn="ctr">
              <a:buNone/>
              <a:defRPr sz="1400"/>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dirty="0"/>
              <a:t>Click to edit Master text styles</a:t>
            </a:r>
          </a:p>
        </p:txBody>
      </p:sp>
      <p:sp>
        <p:nvSpPr>
          <p:cNvPr id="11" name="Text Placeholder 10">
            <a:extLst>
              <a:ext uri="{FF2B5EF4-FFF2-40B4-BE49-F238E27FC236}">
                <a16:creationId xmlns:a16="http://schemas.microsoft.com/office/drawing/2014/main" id="{E4DC40EA-0BFB-4C31-B1A3-94FF2F46C861}"/>
              </a:ext>
            </a:extLst>
          </p:cNvPr>
          <p:cNvSpPr>
            <a:spLocks noGrp="1"/>
          </p:cNvSpPr>
          <p:nvPr>
            <p:ph type="body" sz="quarter" idx="19"/>
          </p:nvPr>
        </p:nvSpPr>
        <p:spPr>
          <a:xfrm>
            <a:off x="1778000" y="5857875"/>
            <a:ext cx="8102600" cy="820738"/>
          </a:xfrm>
          <a:prstGeom prst="rect">
            <a:avLst/>
          </a:prstGeom>
        </p:spPr>
        <p:txBody>
          <a:bodyPr/>
          <a:lstStyle>
            <a:lvl1pPr marL="0" indent="0" algn="ctr">
              <a:buNone/>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Tree>
    <p:extLst>
      <p:ext uri="{BB962C8B-B14F-4D97-AF65-F5344CB8AC3E}">
        <p14:creationId xmlns:p14="http://schemas.microsoft.com/office/powerpoint/2010/main" val="3297389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7" name="Rectangle 6"/>
          <p:cNvSpPr/>
          <p:nvPr userDrawn="1"/>
        </p:nvSpPr>
        <p:spPr>
          <a:xfrm>
            <a:off x="0" y="485775"/>
            <a:ext cx="12192000" cy="6372225"/>
          </a:xfrm>
          <a:prstGeom prst="rect">
            <a:avLst/>
          </a:prstGeom>
          <a:solidFill>
            <a:srgbClr val="047C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2438400" y="2797175"/>
            <a:ext cx="8915400" cy="3422650"/>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lvl1pPr>
              <a:defRPr>
                <a:solidFill>
                  <a:schemeClr val="bg1"/>
                </a:solidFill>
              </a:defRPr>
            </a:lvl1pPr>
          </a:lstStyle>
          <a:p>
            <a:fld id="{413C8AAB-B586-44BF-ADD2-1BCD420B3BF4}" type="datetimeFigureOut">
              <a:rPr lang="en-US" smtClean="0"/>
              <a:pPr/>
              <a:t>5/6/2022</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defRPr>
                <a:solidFill>
                  <a:schemeClr val="bg1"/>
                </a:solidFill>
              </a:defRPr>
            </a:lvl1pPr>
          </a:lstStyle>
          <a:p>
            <a:fld id="{46BF826B-1E70-4759-AAB5-894E58C379C3}" type="slidenum">
              <a:rPr lang="en-US" smtClean="0"/>
              <a:pPr/>
              <a:t>‹#›</a:t>
            </a:fld>
            <a:endParaRPr lang="en-US"/>
          </a:p>
        </p:txBody>
      </p:sp>
      <p:sp>
        <p:nvSpPr>
          <p:cNvPr id="2" name="Title 1"/>
          <p:cNvSpPr>
            <a:spLocks noGrp="1"/>
          </p:cNvSpPr>
          <p:nvPr>
            <p:ph type="title" hasCustomPrompt="1"/>
          </p:nvPr>
        </p:nvSpPr>
        <p:spPr>
          <a:xfrm>
            <a:off x="838200" y="1336675"/>
            <a:ext cx="10515600" cy="1325563"/>
          </a:xfrm>
          <a:prstGeom prst="rect">
            <a:avLst/>
          </a:prstGeom>
        </p:spPr>
        <p:txBody>
          <a:bodyPr anchor="b"/>
          <a:lstStyle>
            <a:lvl1pPr>
              <a:defRPr baseline="0">
                <a:solidFill>
                  <a:schemeClr val="bg1"/>
                </a:solidFill>
                <a:latin typeface="Lato Semibold" panose="020F0502020204030203" pitchFamily="34" charset="0"/>
                <a:ea typeface="Lato Semibold" panose="020F0502020204030203" pitchFamily="34" charset="0"/>
                <a:cs typeface="Lato Semibold" panose="020F0502020204030203" pitchFamily="34" charset="0"/>
              </a:defRPr>
            </a:lvl1pPr>
          </a:lstStyle>
          <a:p>
            <a:r>
              <a:rPr lang="en-US"/>
              <a:t>Green Background</a:t>
            </a:r>
          </a:p>
        </p:txBody>
      </p:sp>
    </p:spTree>
    <p:extLst>
      <p:ext uri="{BB962C8B-B14F-4D97-AF65-F5344CB8AC3E}">
        <p14:creationId xmlns:p14="http://schemas.microsoft.com/office/powerpoint/2010/main" val="465976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413C8AAB-B586-44BF-ADD2-1BCD420B3BF4}" type="datetimeFigureOut">
              <a:rPr lang="en-US" smtClean="0"/>
              <a:t>5/6/2022</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46BF826B-1E70-4759-AAB5-894E58C379C3}" type="slidenum">
              <a:rPr lang="en-US" smtClean="0"/>
              <a:t>‹#›</a:t>
            </a:fld>
            <a:endParaRPr lang="en-US"/>
          </a:p>
        </p:txBody>
      </p:sp>
    </p:spTree>
    <p:extLst>
      <p:ext uri="{BB962C8B-B14F-4D97-AF65-F5344CB8AC3E}">
        <p14:creationId xmlns:p14="http://schemas.microsoft.com/office/powerpoint/2010/main" val="2263455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ctivity Instructions">
    <p:spTree>
      <p:nvGrpSpPr>
        <p:cNvPr id="1" name=""/>
        <p:cNvGrpSpPr/>
        <p:nvPr/>
      </p:nvGrpSpPr>
      <p:grpSpPr>
        <a:xfrm>
          <a:off x="0" y="0"/>
          <a:ext cx="0" cy="0"/>
          <a:chOff x="0" y="0"/>
          <a:chExt cx="0" cy="0"/>
        </a:xfrm>
      </p:grpSpPr>
      <p:sp>
        <p:nvSpPr>
          <p:cNvPr id="15" name="Title 3">
            <a:extLst>
              <a:ext uri="{FF2B5EF4-FFF2-40B4-BE49-F238E27FC236}">
                <a16:creationId xmlns:a16="http://schemas.microsoft.com/office/drawing/2014/main" id="{3AD3CDA1-B3B6-47DE-8F92-C1E6E3721E0F}"/>
              </a:ext>
            </a:extLst>
          </p:cNvPr>
          <p:cNvSpPr>
            <a:spLocks noGrp="1"/>
          </p:cNvSpPr>
          <p:nvPr>
            <p:ph type="title"/>
          </p:nvPr>
        </p:nvSpPr>
        <p:spPr>
          <a:xfrm>
            <a:off x="838199" y="485620"/>
            <a:ext cx="7382877" cy="818647"/>
          </a:xfrm>
          <a:prstGeom prst="rect">
            <a:avLst/>
          </a:prstGeom>
        </p:spPr>
        <p:txBody>
          <a:bodyPr/>
          <a:lstStyle/>
          <a:p>
            <a:endParaRPr lang="en-US">
              <a:latin typeface="Arial" panose="020B0604020202020204" pitchFamily="34" charset="0"/>
              <a:cs typeface="Arial" panose="020B0604020202020204" pitchFamily="34" charset="0"/>
            </a:endParaRPr>
          </a:p>
        </p:txBody>
      </p:sp>
      <p:cxnSp>
        <p:nvCxnSpPr>
          <p:cNvPr id="16" name="Straight Connector 15">
            <a:extLst>
              <a:ext uri="{FF2B5EF4-FFF2-40B4-BE49-F238E27FC236}">
                <a16:creationId xmlns:a16="http://schemas.microsoft.com/office/drawing/2014/main" id="{DD8A829D-F7D7-4A89-84D4-C26DD2931DF9}"/>
              </a:ext>
            </a:extLst>
          </p:cNvPr>
          <p:cNvCxnSpPr/>
          <p:nvPr userDrawn="1"/>
        </p:nvCxnSpPr>
        <p:spPr>
          <a:xfrm>
            <a:off x="10010505" y="705079"/>
            <a:ext cx="143981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D9AF0BB0-3AE3-49C3-945B-DCDC94143699}"/>
              </a:ext>
            </a:extLst>
          </p:cNvPr>
          <p:cNvCxnSpPr/>
          <p:nvPr userDrawn="1"/>
        </p:nvCxnSpPr>
        <p:spPr>
          <a:xfrm>
            <a:off x="10010505" y="1013552"/>
            <a:ext cx="143981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8F8AD44-B3E5-492B-AA87-9EA8A65FC2A8}"/>
              </a:ext>
            </a:extLst>
          </p:cNvPr>
          <p:cNvCxnSpPr/>
          <p:nvPr userDrawn="1"/>
        </p:nvCxnSpPr>
        <p:spPr>
          <a:xfrm>
            <a:off x="10010505" y="1344058"/>
            <a:ext cx="143981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9" name="Footer Placeholder 1">
            <a:extLst>
              <a:ext uri="{FF2B5EF4-FFF2-40B4-BE49-F238E27FC236}">
                <a16:creationId xmlns:a16="http://schemas.microsoft.com/office/drawing/2014/main" id="{3E031B73-593F-4B68-975D-A4868EAD7CE8}"/>
              </a:ext>
            </a:extLst>
          </p:cNvPr>
          <p:cNvSpPr>
            <a:spLocks noGrp="1"/>
          </p:cNvSpPr>
          <p:nvPr>
            <p:ph type="ftr" sz="quarter" idx="3"/>
          </p:nvPr>
        </p:nvSpPr>
        <p:spPr>
          <a:xfrm>
            <a:off x="0" y="6553200"/>
            <a:ext cx="4114800" cy="281601"/>
          </a:xfrm>
          <a:prstGeom prst="rect">
            <a:avLst/>
          </a:prstGeom>
        </p:spPr>
        <p:txBody>
          <a:bodyPr anchor="b"/>
          <a:lstStyle>
            <a:lvl1pPr>
              <a:defRPr>
                <a:solidFill>
                  <a:srgbClr val="315F9F"/>
                </a:solidFill>
              </a:defRPr>
            </a:lvl1pPr>
          </a:lstStyle>
          <a:p>
            <a:r>
              <a:rPr lang="en-US" sz="1050">
                <a:latin typeface="Lato Semibold"/>
              </a:rPr>
              <a:t>Phase 2: Design and Plan</a:t>
            </a:r>
          </a:p>
        </p:txBody>
      </p:sp>
      <p:sp>
        <p:nvSpPr>
          <p:cNvPr id="20" name="Slide Number Placeholder 2">
            <a:extLst>
              <a:ext uri="{FF2B5EF4-FFF2-40B4-BE49-F238E27FC236}">
                <a16:creationId xmlns:a16="http://schemas.microsoft.com/office/drawing/2014/main" id="{00468909-3565-41FD-80CF-C8833C931B29}"/>
              </a:ext>
            </a:extLst>
          </p:cNvPr>
          <p:cNvSpPr>
            <a:spLocks noGrp="1"/>
          </p:cNvSpPr>
          <p:nvPr>
            <p:ph type="sldNum" sz="quarter" idx="4"/>
          </p:nvPr>
        </p:nvSpPr>
        <p:spPr>
          <a:xfrm>
            <a:off x="9448800" y="6553200"/>
            <a:ext cx="2743200" cy="281601"/>
          </a:xfrm>
          <a:prstGeom prst="rect">
            <a:avLst/>
          </a:prstGeom>
        </p:spPr>
        <p:txBody>
          <a:bodyPr anchor="b"/>
          <a:lstStyle>
            <a:lvl1pPr algn="r">
              <a:defRPr>
                <a:solidFill>
                  <a:srgbClr val="315F9F"/>
                </a:solidFill>
              </a:defRPr>
            </a:lvl1pPr>
          </a:lstStyle>
          <a:p>
            <a:fld id="{46BF826B-1E70-4759-AAB5-894E58C379C3}" type="slidenum">
              <a:rPr lang="en-US" sz="1050" smtClean="0"/>
              <a:pPr/>
              <a:t>‹#›</a:t>
            </a:fld>
            <a:endParaRPr lang="en-US" sz="1050"/>
          </a:p>
        </p:txBody>
      </p:sp>
      <p:pic>
        <p:nvPicPr>
          <p:cNvPr id="21" name="Picture 20" descr="Breakout session icon. Three arrows extend from the same point to three breakout groups.">
            <a:extLst>
              <a:ext uri="{FF2B5EF4-FFF2-40B4-BE49-F238E27FC236}">
                <a16:creationId xmlns:a16="http://schemas.microsoft.com/office/drawing/2014/main" id="{205A7CA0-0AEC-41C4-8FE9-1E320C42397C}"/>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0799" t="54963" r="19907"/>
          <a:stretch/>
        </p:blipFill>
        <p:spPr>
          <a:xfrm>
            <a:off x="9507792" y="1032668"/>
            <a:ext cx="1627239" cy="544296"/>
          </a:xfrm>
          <a:prstGeom prst="rect">
            <a:avLst/>
          </a:prstGeom>
        </p:spPr>
      </p:pic>
      <p:pic>
        <p:nvPicPr>
          <p:cNvPr id="22" name="Graphic 8" descr="Customer review">
            <a:extLst>
              <a:ext uri="{FF2B5EF4-FFF2-40B4-BE49-F238E27FC236}">
                <a16:creationId xmlns:a16="http://schemas.microsoft.com/office/drawing/2014/main" id="{B079D2E5-3E5F-4E54-80E4-BD40CAFCEFF4}"/>
              </a:ext>
            </a:extLst>
          </p:cNvPr>
          <p:cNvPicPr>
            <a:picLocks noChangeAspect="1"/>
          </p:cNvPicPr>
          <p:nvPr userDrawn="1"/>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8729081" y="824641"/>
            <a:ext cx="843225" cy="843225"/>
          </a:xfrm>
          <a:prstGeom prst="rect">
            <a:avLst/>
          </a:prstGeom>
        </p:spPr>
      </p:pic>
      <p:pic>
        <p:nvPicPr>
          <p:cNvPr id="23" name="Graphic 8" descr="Customer review">
            <a:extLst>
              <a:ext uri="{FF2B5EF4-FFF2-40B4-BE49-F238E27FC236}">
                <a16:creationId xmlns:a16="http://schemas.microsoft.com/office/drawing/2014/main" id="{CF4C8F27-FB0F-4D4E-88B5-F7DA3D6A4A87}"/>
              </a:ext>
            </a:extLst>
          </p:cNvPr>
          <p:cNvPicPr>
            <a:picLocks noChangeAspect="1"/>
          </p:cNvPicPr>
          <p:nvPr userDrawn="1"/>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1013089" y="824641"/>
            <a:ext cx="843225" cy="843225"/>
          </a:xfrm>
          <a:prstGeom prst="rect">
            <a:avLst/>
          </a:prstGeom>
        </p:spPr>
      </p:pic>
      <p:pic>
        <p:nvPicPr>
          <p:cNvPr id="24" name="Graphic 8" descr="Customer review">
            <a:extLst>
              <a:ext uri="{FF2B5EF4-FFF2-40B4-BE49-F238E27FC236}">
                <a16:creationId xmlns:a16="http://schemas.microsoft.com/office/drawing/2014/main" id="{86B5DC97-5DF0-4E1D-AC90-7725137D520F}"/>
              </a:ext>
            </a:extLst>
          </p:cNvPr>
          <p:cNvPicPr>
            <a:picLocks noChangeAspect="1"/>
          </p:cNvPicPr>
          <p:nvPr userDrawn="1"/>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9881339" y="234342"/>
            <a:ext cx="843225" cy="843225"/>
          </a:xfrm>
          <a:prstGeom prst="rect">
            <a:avLst/>
          </a:prstGeom>
        </p:spPr>
      </p:pic>
    </p:spTree>
    <p:extLst>
      <p:ext uri="{BB962C8B-B14F-4D97-AF65-F5344CB8AC3E}">
        <p14:creationId xmlns:p14="http://schemas.microsoft.com/office/powerpoint/2010/main" val="1991107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E02A6478-9493-47F4-B60F-505CA5B9B8B6}"/>
              </a:ext>
              <a:ext uri="{C183D7F6-B498-43B3-948B-1728B52AA6E4}">
                <adec:decorative xmlns:adec="http://schemas.microsoft.com/office/drawing/2017/decorative" val="1"/>
              </a:ext>
            </a:extLst>
          </p:cNvPr>
          <p:cNvGrpSpPr/>
          <p:nvPr userDrawn="1"/>
        </p:nvGrpSpPr>
        <p:grpSpPr>
          <a:xfrm>
            <a:off x="9367736" y="175098"/>
            <a:ext cx="2247090" cy="1420238"/>
            <a:chOff x="9367736" y="175098"/>
            <a:chExt cx="2247090" cy="1420238"/>
          </a:xfrm>
        </p:grpSpPr>
        <p:sp>
          <p:nvSpPr>
            <p:cNvPr id="10" name="Rectangle: Rounded Corners 9">
              <a:extLst>
                <a:ext uri="{FF2B5EF4-FFF2-40B4-BE49-F238E27FC236}">
                  <a16:creationId xmlns:a16="http://schemas.microsoft.com/office/drawing/2014/main" id="{64EACF0B-59A6-4923-AC1B-D85067F9B2A5}"/>
                </a:ext>
              </a:extLst>
            </p:cNvPr>
            <p:cNvSpPr/>
            <p:nvPr/>
          </p:nvSpPr>
          <p:spPr>
            <a:xfrm>
              <a:off x="9367736" y="194553"/>
              <a:ext cx="2247090" cy="1400783"/>
            </a:xfrm>
            <a:prstGeom prst="roundRect">
              <a:avLst>
                <a:gd name="adj" fmla="val 3473"/>
              </a:avLst>
            </a:prstGeom>
            <a:solidFill>
              <a:schemeClr val="bg1"/>
            </a:solidFill>
            <a:ln w="28575">
              <a:solidFill>
                <a:srgbClr val="315F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Top Corners Rounded 10">
              <a:extLst>
                <a:ext uri="{FF2B5EF4-FFF2-40B4-BE49-F238E27FC236}">
                  <a16:creationId xmlns:a16="http://schemas.microsoft.com/office/drawing/2014/main" id="{33EA138B-1F16-421B-979F-DF417BE07A63}"/>
                </a:ext>
              </a:extLst>
            </p:cNvPr>
            <p:cNvSpPr/>
            <p:nvPr/>
          </p:nvSpPr>
          <p:spPr>
            <a:xfrm>
              <a:off x="9367737" y="194553"/>
              <a:ext cx="2247089" cy="282102"/>
            </a:xfrm>
            <a:prstGeom prst="round2SameRect">
              <a:avLst/>
            </a:prstGeom>
            <a:solidFill>
              <a:schemeClr val="bg1"/>
            </a:solidFill>
            <a:ln w="28575">
              <a:solidFill>
                <a:srgbClr val="315F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Top Corners Rounded 11">
              <a:extLst>
                <a:ext uri="{FF2B5EF4-FFF2-40B4-BE49-F238E27FC236}">
                  <a16:creationId xmlns:a16="http://schemas.microsoft.com/office/drawing/2014/main" id="{023CC34A-A740-459C-9286-C992C247812B}"/>
                </a:ext>
              </a:extLst>
            </p:cNvPr>
            <p:cNvSpPr/>
            <p:nvPr/>
          </p:nvSpPr>
          <p:spPr>
            <a:xfrm rot="10800000">
              <a:off x="9377464" y="482163"/>
              <a:ext cx="2227634" cy="1099226"/>
            </a:xfrm>
            <a:prstGeom prst="round2SameRect">
              <a:avLst>
                <a:gd name="adj1" fmla="val 1623"/>
                <a:gd name="adj2" fmla="val 0"/>
              </a:avLst>
            </a:prstGeom>
            <a:solidFill>
              <a:srgbClr val="315F9F"/>
            </a:solidFill>
            <a:ln>
              <a:solidFill>
                <a:srgbClr val="315F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B2E86F45-290D-4A7B-96A4-06B702DD38D5}"/>
                </a:ext>
              </a:extLst>
            </p:cNvPr>
            <p:cNvSpPr txBox="1"/>
            <p:nvPr/>
          </p:nvSpPr>
          <p:spPr>
            <a:xfrm>
              <a:off x="9912485" y="175098"/>
              <a:ext cx="1142364" cy="341632"/>
            </a:xfrm>
            <a:prstGeom prst="rect">
              <a:avLst/>
            </a:prstGeom>
            <a:noFill/>
          </p:spPr>
          <p:txBody>
            <a:bodyPr wrap="none" rtlCol="0">
              <a:spAutoFit/>
            </a:bodyPr>
            <a:lstStyle/>
            <a:p>
              <a:pPr>
                <a:lnSpc>
                  <a:spcPct val="90000"/>
                </a:lnSpc>
                <a:spcBef>
                  <a:spcPct val="0"/>
                </a:spcBef>
              </a:pPr>
              <a:r>
                <a:rPr lang="en-US" b="1">
                  <a:solidFill>
                    <a:srgbClr val="315F9F"/>
                  </a:solidFill>
                  <a:latin typeface="Lato Semibold" panose="020F0502020204030203" pitchFamily="34" charset="0"/>
                </a:rPr>
                <a:t>AGENDA</a:t>
              </a:r>
            </a:p>
          </p:txBody>
        </p:sp>
        <p:sp>
          <p:nvSpPr>
            <p:cNvPr id="14" name="TextBox 13">
              <a:extLst>
                <a:ext uri="{FF2B5EF4-FFF2-40B4-BE49-F238E27FC236}">
                  <a16:creationId xmlns:a16="http://schemas.microsoft.com/office/drawing/2014/main" id="{DDBCD4FE-C2AC-475E-9A0C-05458F1BE2E0}"/>
                </a:ext>
              </a:extLst>
            </p:cNvPr>
            <p:cNvSpPr txBox="1"/>
            <p:nvPr/>
          </p:nvSpPr>
          <p:spPr>
            <a:xfrm>
              <a:off x="9620655" y="515565"/>
              <a:ext cx="389850" cy="369332"/>
            </a:xfrm>
            <a:prstGeom prst="rect">
              <a:avLst/>
            </a:prstGeom>
            <a:noFill/>
          </p:spPr>
          <p:txBody>
            <a:bodyPr wrap="none" rtlCol="0">
              <a:spAutoFit/>
            </a:bodyPr>
            <a:lstStyle/>
            <a:p>
              <a:r>
                <a:rPr lang="en-US" b="1">
                  <a:solidFill>
                    <a:schemeClr val="bg1"/>
                  </a:solidFill>
                  <a:sym typeface="Wingdings 2" panose="05020102010507070707" pitchFamily="18" charset="2"/>
                </a:rPr>
                <a:t></a:t>
              </a:r>
              <a:endParaRPr lang="en-US" b="1">
                <a:solidFill>
                  <a:schemeClr val="bg1"/>
                </a:solidFill>
              </a:endParaRPr>
            </a:p>
          </p:txBody>
        </p:sp>
        <p:sp>
          <p:nvSpPr>
            <p:cNvPr id="15" name="TextBox 14">
              <a:extLst>
                <a:ext uri="{FF2B5EF4-FFF2-40B4-BE49-F238E27FC236}">
                  <a16:creationId xmlns:a16="http://schemas.microsoft.com/office/drawing/2014/main" id="{1BE59E16-C906-47A7-8B1F-1F5C56E34D10}"/>
                </a:ext>
              </a:extLst>
            </p:cNvPr>
            <p:cNvSpPr txBox="1"/>
            <p:nvPr/>
          </p:nvSpPr>
          <p:spPr>
            <a:xfrm>
              <a:off x="9620655" y="826850"/>
              <a:ext cx="389850" cy="369332"/>
            </a:xfrm>
            <a:prstGeom prst="rect">
              <a:avLst/>
            </a:prstGeom>
            <a:noFill/>
          </p:spPr>
          <p:txBody>
            <a:bodyPr wrap="none" rtlCol="0">
              <a:spAutoFit/>
            </a:bodyPr>
            <a:lstStyle/>
            <a:p>
              <a:r>
                <a:rPr lang="en-US" b="1">
                  <a:solidFill>
                    <a:schemeClr val="bg1"/>
                  </a:solidFill>
                  <a:sym typeface="Wingdings 2" panose="05020102010507070707" pitchFamily="18" charset="2"/>
                </a:rPr>
                <a:t></a:t>
              </a:r>
              <a:endParaRPr lang="en-US" b="1">
                <a:solidFill>
                  <a:schemeClr val="bg1"/>
                </a:solidFill>
              </a:endParaRPr>
            </a:p>
          </p:txBody>
        </p:sp>
        <p:sp>
          <p:nvSpPr>
            <p:cNvPr id="16" name="TextBox 15">
              <a:extLst>
                <a:ext uri="{FF2B5EF4-FFF2-40B4-BE49-F238E27FC236}">
                  <a16:creationId xmlns:a16="http://schemas.microsoft.com/office/drawing/2014/main" id="{9B047683-B1F7-4457-9BAD-FB85BB206E4E}"/>
                </a:ext>
              </a:extLst>
            </p:cNvPr>
            <p:cNvSpPr txBox="1"/>
            <p:nvPr/>
          </p:nvSpPr>
          <p:spPr>
            <a:xfrm>
              <a:off x="9620655" y="1147863"/>
              <a:ext cx="389850" cy="369332"/>
            </a:xfrm>
            <a:prstGeom prst="rect">
              <a:avLst/>
            </a:prstGeom>
            <a:noFill/>
          </p:spPr>
          <p:txBody>
            <a:bodyPr wrap="none" rtlCol="0">
              <a:spAutoFit/>
            </a:bodyPr>
            <a:lstStyle/>
            <a:p>
              <a:r>
                <a:rPr lang="en-US" b="1">
                  <a:solidFill>
                    <a:schemeClr val="bg1"/>
                  </a:solidFill>
                  <a:sym typeface="Wingdings 2" panose="05020102010507070707" pitchFamily="18" charset="2"/>
                </a:rPr>
                <a:t></a:t>
              </a:r>
              <a:endParaRPr lang="en-US" b="1">
                <a:solidFill>
                  <a:schemeClr val="bg1"/>
                </a:solidFill>
              </a:endParaRPr>
            </a:p>
          </p:txBody>
        </p:sp>
      </p:grpSp>
      <p:sp>
        <p:nvSpPr>
          <p:cNvPr id="17" name="Title 3">
            <a:extLst>
              <a:ext uri="{FF2B5EF4-FFF2-40B4-BE49-F238E27FC236}">
                <a16:creationId xmlns:a16="http://schemas.microsoft.com/office/drawing/2014/main" id="{F2ED3C4A-95CC-44C6-AC18-B99ED3658B02}"/>
              </a:ext>
            </a:extLst>
          </p:cNvPr>
          <p:cNvSpPr>
            <a:spLocks noGrp="1"/>
          </p:cNvSpPr>
          <p:nvPr>
            <p:ph type="title"/>
          </p:nvPr>
        </p:nvSpPr>
        <p:spPr>
          <a:xfrm>
            <a:off x="838199" y="604313"/>
            <a:ext cx="7382877" cy="818647"/>
          </a:xfrm>
          <a:prstGeom prst="rect">
            <a:avLst/>
          </a:prstGeom>
        </p:spPr>
        <p:txBody>
          <a:bodyPr/>
          <a:lstStyle/>
          <a:p>
            <a:r>
              <a:rPr lang="en-US">
                <a:latin typeface="Arial" panose="020B0604020202020204" pitchFamily="34" charset="0"/>
                <a:cs typeface="Arial" panose="020B0604020202020204" pitchFamily="34" charset="0"/>
              </a:rPr>
              <a:t>Agenda</a:t>
            </a:r>
          </a:p>
        </p:txBody>
      </p:sp>
      <p:cxnSp>
        <p:nvCxnSpPr>
          <p:cNvPr id="18" name="Straight Connector 17">
            <a:extLst>
              <a:ext uri="{FF2B5EF4-FFF2-40B4-BE49-F238E27FC236}">
                <a16:creationId xmlns:a16="http://schemas.microsoft.com/office/drawing/2014/main" id="{9681D07C-63F7-42BC-AC7C-672D56A96F59}"/>
              </a:ext>
            </a:extLst>
          </p:cNvPr>
          <p:cNvCxnSpPr/>
          <p:nvPr userDrawn="1"/>
        </p:nvCxnSpPr>
        <p:spPr>
          <a:xfrm>
            <a:off x="10010505" y="705079"/>
            <a:ext cx="143981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7DCA807-9402-4E45-BC1A-8C7DF340C825}"/>
              </a:ext>
            </a:extLst>
          </p:cNvPr>
          <p:cNvCxnSpPr/>
          <p:nvPr userDrawn="1"/>
        </p:nvCxnSpPr>
        <p:spPr>
          <a:xfrm>
            <a:off x="10010505" y="1013552"/>
            <a:ext cx="143981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E0E2A10-CD32-437C-ADA3-0B6DE2E6722B}"/>
              </a:ext>
            </a:extLst>
          </p:cNvPr>
          <p:cNvCxnSpPr/>
          <p:nvPr userDrawn="1"/>
        </p:nvCxnSpPr>
        <p:spPr>
          <a:xfrm>
            <a:off x="10010505" y="1344058"/>
            <a:ext cx="143981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Footer Placeholder 1">
            <a:extLst>
              <a:ext uri="{FF2B5EF4-FFF2-40B4-BE49-F238E27FC236}">
                <a16:creationId xmlns:a16="http://schemas.microsoft.com/office/drawing/2014/main" id="{39939A28-4B2E-4B91-9E27-F07AE687314D}"/>
              </a:ext>
            </a:extLst>
          </p:cNvPr>
          <p:cNvSpPr txBox="1">
            <a:spLocks/>
          </p:cNvSpPr>
          <p:nvPr userDrawn="1"/>
        </p:nvSpPr>
        <p:spPr>
          <a:xfrm>
            <a:off x="0" y="6553200"/>
            <a:ext cx="4114800" cy="281601"/>
          </a:xfrm>
          <a:prstGeom prst="rect">
            <a:avLst/>
          </a:prstGeom>
        </p:spPr>
        <p:txBody>
          <a:bodyPr anchor="b"/>
          <a:lstStyle>
            <a:defPPr>
              <a:defRPr lang="en-US"/>
            </a:defPPr>
            <a:lvl1pPr marL="0" algn="l" defTabSz="914400" rtl="0" eaLnBrk="1" latinLnBrk="0" hangingPunct="1">
              <a:defRPr sz="1800" kern="1200">
                <a:solidFill>
                  <a:srgbClr val="315F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50"/>
              <a:t>Phase 4: Evaluate and Improve</a:t>
            </a:r>
          </a:p>
        </p:txBody>
      </p:sp>
      <p:sp>
        <p:nvSpPr>
          <p:cNvPr id="22" name="Slide Number Placeholder 2">
            <a:extLst>
              <a:ext uri="{FF2B5EF4-FFF2-40B4-BE49-F238E27FC236}">
                <a16:creationId xmlns:a16="http://schemas.microsoft.com/office/drawing/2014/main" id="{6CCB0ED8-EBC7-4FEF-9613-3A10799FD6A8}"/>
              </a:ext>
            </a:extLst>
          </p:cNvPr>
          <p:cNvSpPr txBox="1">
            <a:spLocks/>
          </p:cNvSpPr>
          <p:nvPr userDrawn="1"/>
        </p:nvSpPr>
        <p:spPr>
          <a:xfrm>
            <a:off x="9448800" y="6553200"/>
            <a:ext cx="2743200" cy="281601"/>
          </a:xfrm>
          <a:prstGeom prst="rect">
            <a:avLst/>
          </a:prstGeom>
        </p:spPr>
        <p:txBody>
          <a:bodyPr anchor="b"/>
          <a:lstStyle>
            <a:defPPr>
              <a:defRPr lang="en-US"/>
            </a:defPPr>
            <a:lvl1pPr marL="0" algn="r" defTabSz="914400" rtl="0" eaLnBrk="1" latinLnBrk="0" hangingPunct="1">
              <a:defRPr sz="1800" kern="1200">
                <a:solidFill>
                  <a:srgbClr val="315F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BF826B-1E70-4759-AAB5-894E58C379C3}" type="slidenum">
              <a:rPr lang="en-US" sz="1050" smtClean="0"/>
              <a:pPr/>
              <a:t>‹#›</a:t>
            </a:fld>
            <a:endParaRPr lang="en-US" sz="1050"/>
          </a:p>
        </p:txBody>
      </p:sp>
      <p:sp>
        <p:nvSpPr>
          <p:cNvPr id="24" name="Text Placeholder 4">
            <a:extLst>
              <a:ext uri="{FF2B5EF4-FFF2-40B4-BE49-F238E27FC236}">
                <a16:creationId xmlns:a16="http://schemas.microsoft.com/office/drawing/2014/main" id="{528A16AA-D968-4FD8-BCC8-9669BADED28C}"/>
              </a:ext>
            </a:extLst>
          </p:cNvPr>
          <p:cNvSpPr>
            <a:spLocks noGrp="1"/>
          </p:cNvSpPr>
          <p:nvPr>
            <p:ph type="body" sz="quarter" idx="10"/>
          </p:nvPr>
        </p:nvSpPr>
        <p:spPr>
          <a:xfrm>
            <a:off x="995363" y="1886523"/>
            <a:ext cx="10358437" cy="4760912"/>
          </a:xfrm>
          <a:prstGeom prst="rect">
            <a:avLst/>
          </a:prstGeom>
        </p:spPr>
        <p:txBody>
          <a:bodyPr/>
          <a:lstStyle>
            <a:lvl1pPr marL="0" indent="0">
              <a:lnSpc>
                <a:spcPct val="100000"/>
              </a:lnSpc>
              <a:spcBef>
                <a:spcPts val="600"/>
              </a:spcBef>
              <a:spcAft>
                <a:spcPts val="600"/>
              </a:spcAft>
              <a:buNone/>
              <a:defRPr>
                <a:latin typeface="Verdana" panose="020B0604030504040204" pitchFamily="34" charset="0"/>
                <a:ea typeface="Verdana" panose="020B0604030504040204" pitchFamily="34" charset="0"/>
              </a:defRPr>
            </a:lvl1pPr>
            <a:lvl2pPr>
              <a:lnSpc>
                <a:spcPct val="100000"/>
              </a:lnSpc>
              <a:spcBef>
                <a:spcPts val="600"/>
              </a:spcBef>
              <a:spcAft>
                <a:spcPts val="600"/>
              </a:spcAft>
              <a:defRPr>
                <a:latin typeface="Verdana" panose="020B0604030504040204" pitchFamily="34" charset="0"/>
                <a:ea typeface="Verdana" panose="020B0604030504040204" pitchFamily="34" charset="0"/>
              </a:defRPr>
            </a:lvl2pPr>
            <a:lvl3pPr marL="1143000" indent="-228600">
              <a:lnSpc>
                <a:spcPct val="100000"/>
              </a:lnSpc>
              <a:spcBef>
                <a:spcPts val="600"/>
              </a:spcBef>
              <a:spcAft>
                <a:spcPts val="600"/>
              </a:spcAft>
              <a:buFont typeface="Verdana" panose="020B0604030504040204" pitchFamily="34" charset="0"/>
              <a:buChar char="−"/>
              <a:defRPr>
                <a:latin typeface="Verdana" panose="020B0604030504040204" pitchFamily="34" charset="0"/>
                <a:ea typeface="Verdana" panose="020B0604030504040204" pitchFamily="34" charset="0"/>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759830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oll">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4F1EDA01-94FA-4C37-83B5-7698221465FC}"/>
              </a:ext>
              <a:ext uri="{C183D7F6-B498-43B3-948B-1728B52AA6E4}">
                <adec:decorative xmlns:adec="http://schemas.microsoft.com/office/drawing/2017/decorative" val="1"/>
              </a:ext>
            </a:extLst>
          </p:cNvPr>
          <p:cNvGrpSpPr/>
          <p:nvPr userDrawn="1"/>
        </p:nvGrpSpPr>
        <p:grpSpPr>
          <a:xfrm>
            <a:off x="9348928" y="194553"/>
            <a:ext cx="2275626" cy="1408691"/>
            <a:chOff x="9348928" y="194553"/>
            <a:chExt cx="2275626" cy="1408691"/>
          </a:xfrm>
        </p:grpSpPr>
        <p:sp>
          <p:nvSpPr>
            <p:cNvPr id="8" name="Rectangle: Top Corners Rounded 7">
              <a:extLst>
                <a:ext uri="{FF2B5EF4-FFF2-40B4-BE49-F238E27FC236}">
                  <a16:creationId xmlns:a16="http://schemas.microsoft.com/office/drawing/2014/main" id="{224CC235-55C6-4B5F-A986-258CD1F5DD92}"/>
                </a:ext>
              </a:extLst>
            </p:cNvPr>
            <p:cNvSpPr/>
            <p:nvPr/>
          </p:nvSpPr>
          <p:spPr>
            <a:xfrm>
              <a:off x="9367737" y="194553"/>
              <a:ext cx="2247089" cy="282102"/>
            </a:xfrm>
            <a:prstGeom prst="round2SameRect">
              <a:avLst/>
            </a:prstGeom>
            <a:solidFill>
              <a:schemeClr val="bg1"/>
            </a:solidFill>
            <a:ln w="28575">
              <a:solidFill>
                <a:srgbClr val="315F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Icon of a online poll with three selection options.">
              <a:extLst>
                <a:ext uri="{FF2B5EF4-FFF2-40B4-BE49-F238E27FC236}">
                  <a16:creationId xmlns:a16="http://schemas.microsoft.com/office/drawing/2014/main" id="{2D407472-A86D-4636-B4C7-CCFE57AE0F5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348928" y="199235"/>
              <a:ext cx="2275626" cy="1404009"/>
            </a:xfrm>
            <a:prstGeom prst="rect">
              <a:avLst/>
            </a:prstGeom>
          </p:spPr>
        </p:pic>
      </p:grpSp>
      <p:sp>
        <p:nvSpPr>
          <p:cNvPr id="10" name="Text Placeholder 2">
            <a:extLst>
              <a:ext uri="{FF2B5EF4-FFF2-40B4-BE49-F238E27FC236}">
                <a16:creationId xmlns:a16="http://schemas.microsoft.com/office/drawing/2014/main" id="{6EAFE1F8-8A78-494A-8005-E7DD8353A0C2}"/>
              </a:ext>
            </a:extLst>
          </p:cNvPr>
          <p:cNvSpPr>
            <a:spLocks noGrp="1"/>
          </p:cNvSpPr>
          <p:nvPr>
            <p:ph type="body" sz="quarter" idx="10"/>
          </p:nvPr>
        </p:nvSpPr>
        <p:spPr>
          <a:xfrm>
            <a:off x="838200" y="605280"/>
            <a:ext cx="8329221" cy="892175"/>
          </a:xfrm>
          <a:prstGeom prst="rect">
            <a:avLst/>
          </a:prstGeom>
        </p:spPr>
        <p:txBody>
          <a:bodyPr>
            <a:noAutofit/>
          </a:bodyPr>
          <a:lstStyle>
            <a:lvl1pPr marL="0" indent="0" algn="l" defTabSz="914400" rtl="0" eaLnBrk="1" latinLnBrk="0" hangingPunct="1">
              <a:lnSpc>
                <a:spcPct val="90000"/>
              </a:lnSpc>
              <a:spcBef>
                <a:spcPct val="0"/>
              </a:spcBef>
              <a:buNone/>
              <a:defRPr lang="en-US" sz="4400" kern="1200" dirty="0" smtClean="0">
                <a:solidFill>
                  <a:srgbClr val="315F9F"/>
                </a:solidFill>
                <a:latin typeface="Arial" panose="020B0604020202020204" pitchFamily="34" charset="0"/>
                <a:ea typeface="Arial" panose="020B0604020202020204" pitchFamily="34" charset="0"/>
                <a:cs typeface="Arial" panose="020B0604020202020204" pitchFamily="34" charset="0"/>
              </a:defRPr>
            </a:lvl1pPr>
          </a:lstStyle>
          <a:p>
            <a:pPr lvl="0"/>
            <a:r>
              <a:rPr lang="en-US"/>
              <a:t>Click to edit Master text styles</a:t>
            </a:r>
          </a:p>
        </p:txBody>
      </p:sp>
      <p:sp>
        <p:nvSpPr>
          <p:cNvPr id="11" name="Text Placeholder 4">
            <a:extLst>
              <a:ext uri="{FF2B5EF4-FFF2-40B4-BE49-F238E27FC236}">
                <a16:creationId xmlns:a16="http://schemas.microsoft.com/office/drawing/2014/main" id="{286C1311-179F-4D86-9F26-F5BD4AF9CF0D}"/>
              </a:ext>
            </a:extLst>
          </p:cNvPr>
          <p:cNvSpPr>
            <a:spLocks noGrp="1"/>
          </p:cNvSpPr>
          <p:nvPr>
            <p:ph type="body" sz="quarter" idx="11"/>
          </p:nvPr>
        </p:nvSpPr>
        <p:spPr>
          <a:xfrm>
            <a:off x="882650" y="1809436"/>
            <a:ext cx="10074384" cy="473645"/>
          </a:xfrm>
          <a:prstGeom prst="rect">
            <a:avLst/>
          </a:prstGeom>
        </p:spPr>
        <p:txBody>
          <a:bodyPr/>
          <a:lstStyle>
            <a:lvl1pPr marL="0" indent="0">
              <a:buNone/>
              <a:defRPr sz="2200" b="1">
                <a:latin typeface="Verdana" panose="020B0604030504040204" pitchFamily="34" charset="0"/>
                <a:ea typeface="Verdana" panose="020B0604030504040204" pitchFamily="34" charset="0"/>
              </a:defRPr>
            </a:lvl1pPr>
            <a:lvl2pPr marL="457200" indent="0">
              <a:buNone/>
              <a:defRPr/>
            </a:lvl2pPr>
          </a:lstStyle>
          <a:p>
            <a:pPr lvl="0"/>
            <a:r>
              <a:rPr lang="en-US"/>
              <a:t>Click to edit Master text styles</a:t>
            </a:r>
          </a:p>
        </p:txBody>
      </p:sp>
      <p:sp>
        <p:nvSpPr>
          <p:cNvPr id="12" name="Text Placeholder 24">
            <a:extLst>
              <a:ext uri="{FF2B5EF4-FFF2-40B4-BE49-F238E27FC236}">
                <a16:creationId xmlns:a16="http://schemas.microsoft.com/office/drawing/2014/main" id="{842214DD-9CBA-4266-8E30-A882E89623E4}"/>
              </a:ext>
            </a:extLst>
          </p:cNvPr>
          <p:cNvSpPr>
            <a:spLocks noGrp="1"/>
          </p:cNvSpPr>
          <p:nvPr>
            <p:ph type="body" sz="quarter" idx="12"/>
          </p:nvPr>
        </p:nvSpPr>
        <p:spPr>
          <a:xfrm>
            <a:off x="882650" y="2476186"/>
            <a:ext cx="9891955" cy="3776534"/>
          </a:xfrm>
          <a:prstGeom prst="rect">
            <a:avLst/>
          </a:prstGeom>
        </p:spPr>
        <p:txBody>
          <a:bodyPr/>
          <a:lstStyle>
            <a:lvl1pPr marL="0" indent="0">
              <a:lnSpc>
                <a:spcPct val="100000"/>
              </a:lnSpc>
              <a:spcBef>
                <a:spcPts val="600"/>
              </a:spcBef>
              <a:spcAft>
                <a:spcPts val="600"/>
              </a:spcAft>
              <a:buNone/>
              <a:defRPr sz="1900" b="1">
                <a:solidFill>
                  <a:srgbClr val="047C7C"/>
                </a:solidFill>
                <a:latin typeface="Verdana" panose="020B0604030504040204" pitchFamily="34" charset="0"/>
                <a:ea typeface="Verdana" panose="020B0604030504040204" pitchFamily="34" charset="0"/>
              </a:defRPr>
            </a:lvl1pPr>
            <a:lvl2pPr marL="798513" indent="-341313">
              <a:lnSpc>
                <a:spcPct val="100000"/>
              </a:lnSpc>
              <a:spcBef>
                <a:spcPts val="600"/>
              </a:spcBef>
              <a:spcAft>
                <a:spcPts val="600"/>
              </a:spcAft>
              <a:buFont typeface="Courier New" panose="02070309020205020404" pitchFamily="49" charset="0"/>
              <a:buChar char="o"/>
              <a:defRPr sz="2200">
                <a:latin typeface="Verdana" panose="020B0604030504040204" pitchFamily="34" charset="0"/>
                <a:ea typeface="Verdana" panose="020B0604030504040204" pitchFamily="34" charset="0"/>
              </a:defRPr>
            </a:lvl2pPr>
          </a:lstStyle>
          <a:p>
            <a:pPr lvl="0"/>
            <a:r>
              <a:rPr lang="en-US"/>
              <a:t>Click to edit Master text styles</a:t>
            </a:r>
          </a:p>
          <a:p>
            <a:pPr lvl="1"/>
            <a:r>
              <a:rPr lang="en-US"/>
              <a:t>Second level</a:t>
            </a:r>
          </a:p>
        </p:txBody>
      </p:sp>
      <p:sp>
        <p:nvSpPr>
          <p:cNvPr id="13" name="Footer Placeholder 1">
            <a:extLst>
              <a:ext uri="{FF2B5EF4-FFF2-40B4-BE49-F238E27FC236}">
                <a16:creationId xmlns:a16="http://schemas.microsoft.com/office/drawing/2014/main" id="{9CE20384-18A6-418F-B36C-896B5A83BE8F}"/>
              </a:ext>
            </a:extLst>
          </p:cNvPr>
          <p:cNvSpPr txBox="1">
            <a:spLocks/>
          </p:cNvSpPr>
          <p:nvPr userDrawn="1"/>
        </p:nvSpPr>
        <p:spPr>
          <a:xfrm>
            <a:off x="0" y="6553200"/>
            <a:ext cx="4114800" cy="281601"/>
          </a:xfrm>
          <a:prstGeom prst="rect">
            <a:avLst/>
          </a:prstGeom>
        </p:spPr>
        <p:txBody>
          <a:bodyPr anchor="b"/>
          <a:lstStyle>
            <a:defPPr>
              <a:defRPr lang="en-US"/>
            </a:defPPr>
            <a:lvl1pPr marL="0" algn="l" defTabSz="914400" rtl="0" eaLnBrk="1" latinLnBrk="0" hangingPunct="1">
              <a:defRPr sz="1800" kern="1200">
                <a:solidFill>
                  <a:srgbClr val="315F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50"/>
              <a:t>Phase 4: Evaluate and Improve</a:t>
            </a:r>
          </a:p>
        </p:txBody>
      </p:sp>
      <p:sp>
        <p:nvSpPr>
          <p:cNvPr id="14" name="Slide Number Placeholder 2">
            <a:extLst>
              <a:ext uri="{FF2B5EF4-FFF2-40B4-BE49-F238E27FC236}">
                <a16:creationId xmlns:a16="http://schemas.microsoft.com/office/drawing/2014/main" id="{4FFB151C-74DB-4B07-86CC-BF14089F62A4}"/>
              </a:ext>
            </a:extLst>
          </p:cNvPr>
          <p:cNvSpPr txBox="1">
            <a:spLocks/>
          </p:cNvSpPr>
          <p:nvPr userDrawn="1"/>
        </p:nvSpPr>
        <p:spPr>
          <a:xfrm>
            <a:off x="9448800" y="6553200"/>
            <a:ext cx="2743200" cy="281601"/>
          </a:xfrm>
          <a:prstGeom prst="rect">
            <a:avLst/>
          </a:prstGeom>
        </p:spPr>
        <p:txBody>
          <a:bodyPr anchor="b"/>
          <a:lstStyle>
            <a:defPPr>
              <a:defRPr lang="en-US"/>
            </a:defPPr>
            <a:lvl1pPr marL="0" algn="r" defTabSz="914400" rtl="0" eaLnBrk="1" latinLnBrk="0" hangingPunct="1">
              <a:defRPr sz="1800" kern="1200">
                <a:solidFill>
                  <a:srgbClr val="315F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BF826B-1E70-4759-AAB5-894E58C379C3}" type="slidenum">
              <a:rPr lang="en-US" sz="1050" smtClean="0"/>
              <a:pPr/>
              <a:t>‹#›</a:t>
            </a:fld>
            <a:endParaRPr lang="en-US" sz="1050"/>
          </a:p>
        </p:txBody>
      </p:sp>
    </p:spTree>
    <p:extLst>
      <p:ext uri="{BB962C8B-B14F-4D97-AF65-F5344CB8AC3E}">
        <p14:creationId xmlns:p14="http://schemas.microsoft.com/office/powerpoint/2010/main" val="1573117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ndard Text with Bullets">
    <p:spTree>
      <p:nvGrpSpPr>
        <p:cNvPr id="1" name=""/>
        <p:cNvGrpSpPr/>
        <p:nvPr/>
      </p:nvGrpSpPr>
      <p:grpSpPr>
        <a:xfrm>
          <a:off x="0" y="0"/>
          <a:ext cx="0" cy="0"/>
          <a:chOff x="0" y="0"/>
          <a:chExt cx="0" cy="0"/>
        </a:xfrm>
      </p:grpSpPr>
      <p:sp>
        <p:nvSpPr>
          <p:cNvPr id="2" name="Title 1"/>
          <p:cNvSpPr>
            <a:spLocks noGrp="1"/>
          </p:cNvSpPr>
          <p:nvPr>
            <p:ph type="title"/>
          </p:nvPr>
        </p:nvSpPr>
        <p:spPr>
          <a:xfrm>
            <a:off x="838200" y="606352"/>
            <a:ext cx="10515600" cy="642930"/>
          </a:xfrm>
          <a:prstGeom prst="rect">
            <a:avLst/>
          </a:prstGeom>
        </p:spPr>
        <p:txBody>
          <a:bodyPr/>
          <a:lstStyle>
            <a:lvl1pPr>
              <a:defRPr>
                <a:solidFill>
                  <a:srgbClr val="315F9F"/>
                </a:solidFill>
                <a:latin typeface="Arial" panose="020B0604020202020204" pitchFamily="34" charset="0"/>
                <a:ea typeface="Arial" panose="020B0604020202020204" pitchFamily="34" charset="0"/>
                <a:cs typeface="Arial" panose="020B0604020202020204" pitchFamily="34" charset="0"/>
              </a:defRPr>
            </a:lvl1pPr>
          </a:lstStyle>
          <a:p>
            <a:r>
              <a:rPr lang="en-US"/>
              <a:t>Click to edit Master title style</a:t>
            </a:r>
          </a:p>
        </p:txBody>
      </p:sp>
      <p:sp>
        <p:nvSpPr>
          <p:cNvPr id="5" name="Text Placeholder 4">
            <a:extLst>
              <a:ext uri="{FF2B5EF4-FFF2-40B4-BE49-F238E27FC236}">
                <a16:creationId xmlns:a16="http://schemas.microsoft.com/office/drawing/2014/main" id="{5C133C92-435A-4F6B-9900-4EEF4A9C51C8}"/>
              </a:ext>
            </a:extLst>
          </p:cNvPr>
          <p:cNvSpPr>
            <a:spLocks noGrp="1"/>
          </p:cNvSpPr>
          <p:nvPr>
            <p:ph type="body" sz="quarter" idx="10"/>
          </p:nvPr>
        </p:nvSpPr>
        <p:spPr>
          <a:xfrm>
            <a:off x="995363" y="1436688"/>
            <a:ext cx="10358437" cy="4760912"/>
          </a:xfrm>
          <a:prstGeom prst="rect">
            <a:avLst/>
          </a:prstGeom>
        </p:spPr>
        <p:txBody>
          <a:bodyPr/>
          <a:lstStyle>
            <a:lvl1pPr marL="0" indent="0">
              <a:lnSpc>
                <a:spcPct val="100000"/>
              </a:lnSpc>
              <a:spcBef>
                <a:spcPts val="600"/>
              </a:spcBef>
              <a:spcAft>
                <a:spcPts val="600"/>
              </a:spcAft>
              <a:buNone/>
              <a:defRPr/>
            </a:lvl1pPr>
            <a:lvl2pPr>
              <a:lnSpc>
                <a:spcPct val="100000"/>
              </a:lnSpc>
              <a:spcBef>
                <a:spcPts val="600"/>
              </a:spcBef>
              <a:spcAft>
                <a:spcPts val="600"/>
              </a:spcAft>
              <a:defRPr/>
            </a:lvl2pPr>
            <a:lvl3pPr marL="1143000" indent="-228600">
              <a:lnSpc>
                <a:spcPct val="100000"/>
              </a:lnSpc>
              <a:spcBef>
                <a:spcPts val="600"/>
              </a:spcBef>
              <a:spcAft>
                <a:spcPts val="600"/>
              </a:spcAft>
              <a:buFont typeface="Verdana" panose="020B0604030504040204" pitchFamily="34" charset="0"/>
              <a:buChar char="−"/>
              <a:defRPr/>
            </a:lvl3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554291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t">
    <p:spTree>
      <p:nvGrpSpPr>
        <p:cNvPr id="1" name=""/>
        <p:cNvGrpSpPr/>
        <p:nvPr/>
      </p:nvGrpSpPr>
      <p:grpSpPr>
        <a:xfrm>
          <a:off x="0" y="0"/>
          <a:ext cx="0" cy="0"/>
          <a:chOff x="0" y="0"/>
          <a:chExt cx="0" cy="0"/>
        </a:xfrm>
      </p:grpSpPr>
      <p:sp>
        <p:nvSpPr>
          <p:cNvPr id="7" name="Text Placeholder 2">
            <a:extLst>
              <a:ext uri="{FF2B5EF4-FFF2-40B4-BE49-F238E27FC236}">
                <a16:creationId xmlns:a16="http://schemas.microsoft.com/office/drawing/2014/main" id="{69DA8A62-FCB7-443F-ADF7-495678F2AE1C}"/>
              </a:ext>
            </a:extLst>
          </p:cNvPr>
          <p:cNvSpPr>
            <a:spLocks noGrp="1"/>
          </p:cNvSpPr>
          <p:nvPr>
            <p:ph type="body" sz="quarter" idx="10"/>
          </p:nvPr>
        </p:nvSpPr>
        <p:spPr>
          <a:xfrm>
            <a:off x="838200" y="605280"/>
            <a:ext cx="8329221" cy="892175"/>
          </a:xfrm>
          <a:prstGeom prst="rect">
            <a:avLst/>
          </a:prstGeom>
        </p:spPr>
        <p:txBody>
          <a:bodyPr>
            <a:noAutofit/>
          </a:bodyPr>
          <a:lstStyle>
            <a:lvl1pPr marL="0" indent="0" algn="l" defTabSz="914400" rtl="0" eaLnBrk="1" latinLnBrk="0" hangingPunct="1">
              <a:lnSpc>
                <a:spcPct val="90000"/>
              </a:lnSpc>
              <a:spcBef>
                <a:spcPct val="0"/>
              </a:spcBef>
              <a:buNone/>
              <a:defRPr lang="en-US" sz="4400" kern="1200" dirty="0" smtClean="0">
                <a:solidFill>
                  <a:srgbClr val="315F9F"/>
                </a:solidFill>
                <a:latin typeface="Arial" panose="020B0604020202020204" pitchFamily="34" charset="0"/>
                <a:ea typeface="Arial" panose="020B0604020202020204" pitchFamily="34" charset="0"/>
                <a:cs typeface="Arial" panose="020B0604020202020204" pitchFamily="34" charset="0"/>
              </a:defRPr>
            </a:lvl1pPr>
          </a:lstStyle>
          <a:p>
            <a:pPr lvl="0"/>
            <a:r>
              <a:rPr lang="en-US"/>
              <a:t>Click to edit Master text styles</a:t>
            </a:r>
          </a:p>
        </p:txBody>
      </p:sp>
      <p:sp>
        <p:nvSpPr>
          <p:cNvPr id="8" name="Text Placeholder 4">
            <a:extLst>
              <a:ext uri="{FF2B5EF4-FFF2-40B4-BE49-F238E27FC236}">
                <a16:creationId xmlns:a16="http://schemas.microsoft.com/office/drawing/2014/main" id="{A9A09AF0-FDFD-4D4B-9218-F6A1150D8BFB}"/>
              </a:ext>
            </a:extLst>
          </p:cNvPr>
          <p:cNvSpPr>
            <a:spLocks noGrp="1"/>
          </p:cNvSpPr>
          <p:nvPr>
            <p:ph type="body" sz="quarter" idx="11"/>
          </p:nvPr>
        </p:nvSpPr>
        <p:spPr>
          <a:xfrm>
            <a:off x="882650" y="1809436"/>
            <a:ext cx="10074384" cy="473645"/>
          </a:xfrm>
          <a:prstGeom prst="rect">
            <a:avLst/>
          </a:prstGeom>
        </p:spPr>
        <p:txBody>
          <a:bodyPr/>
          <a:lstStyle>
            <a:lvl1pPr marL="0" indent="0">
              <a:buNone/>
              <a:defRPr sz="2200" b="1">
                <a:latin typeface="Verdana" panose="020B0604030504040204" pitchFamily="34" charset="0"/>
                <a:ea typeface="Verdana" panose="020B0604030504040204" pitchFamily="34" charset="0"/>
              </a:defRPr>
            </a:lvl1pPr>
            <a:lvl2pPr marL="457200" indent="0">
              <a:buNone/>
              <a:defRPr/>
            </a:lvl2pPr>
          </a:lstStyle>
          <a:p>
            <a:pPr lvl="0"/>
            <a:r>
              <a:rPr lang="en-US"/>
              <a:t>Click to edit Master text styles</a:t>
            </a:r>
          </a:p>
        </p:txBody>
      </p:sp>
      <p:sp>
        <p:nvSpPr>
          <p:cNvPr id="9" name="Text Placeholder 24">
            <a:extLst>
              <a:ext uri="{FF2B5EF4-FFF2-40B4-BE49-F238E27FC236}">
                <a16:creationId xmlns:a16="http://schemas.microsoft.com/office/drawing/2014/main" id="{AE396298-547B-4209-BBC6-A3433764923F}"/>
              </a:ext>
            </a:extLst>
          </p:cNvPr>
          <p:cNvSpPr>
            <a:spLocks noGrp="1"/>
          </p:cNvSpPr>
          <p:nvPr>
            <p:ph type="body" sz="quarter" idx="12"/>
          </p:nvPr>
        </p:nvSpPr>
        <p:spPr>
          <a:xfrm>
            <a:off x="882650" y="2476186"/>
            <a:ext cx="9891955" cy="3776534"/>
          </a:xfrm>
          <a:prstGeom prst="rect">
            <a:avLst/>
          </a:prstGeom>
        </p:spPr>
        <p:txBody>
          <a:bodyPr/>
          <a:lstStyle>
            <a:lvl1pPr marL="0" indent="0">
              <a:lnSpc>
                <a:spcPct val="100000"/>
              </a:lnSpc>
              <a:spcBef>
                <a:spcPts val="600"/>
              </a:spcBef>
              <a:spcAft>
                <a:spcPts val="600"/>
              </a:spcAft>
              <a:buNone/>
              <a:defRPr sz="1900" b="1">
                <a:solidFill>
                  <a:srgbClr val="047C7C"/>
                </a:solidFill>
                <a:latin typeface="Verdana" panose="020B0604030504040204" pitchFamily="34" charset="0"/>
                <a:ea typeface="Verdana" panose="020B0604030504040204" pitchFamily="34" charset="0"/>
              </a:defRPr>
            </a:lvl1pPr>
            <a:lvl2pPr marL="798513" indent="-341313">
              <a:lnSpc>
                <a:spcPct val="100000"/>
              </a:lnSpc>
              <a:spcBef>
                <a:spcPts val="600"/>
              </a:spcBef>
              <a:spcAft>
                <a:spcPts val="600"/>
              </a:spcAft>
              <a:buFont typeface="Courier New" panose="02070309020205020404" pitchFamily="49" charset="0"/>
              <a:buChar char="o"/>
              <a:defRPr sz="2200">
                <a:latin typeface="Verdana" panose="020B0604030504040204" pitchFamily="34" charset="0"/>
                <a:ea typeface="Verdana" panose="020B0604030504040204" pitchFamily="34" charset="0"/>
              </a:defRPr>
            </a:lvl2pPr>
          </a:lstStyle>
          <a:p>
            <a:pPr lvl="0"/>
            <a:r>
              <a:rPr lang="en-US"/>
              <a:t>Click to edit Master text styles</a:t>
            </a:r>
          </a:p>
          <a:p>
            <a:pPr lvl="1"/>
            <a:r>
              <a:rPr lang="en-US"/>
              <a:t>Second level</a:t>
            </a:r>
          </a:p>
        </p:txBody>
      </p:sp>
      <p:grpSp>
        <p:nvGrpSpPr>
          <p:cNvPr id="10" name="Group 9" descr="Icon of person on laptop.">
            <a:extLst>
              <a:ext uri="{FF2B5EF4-FFF2-40B4-BE49-F238E27FC236}">
                <a16:creationId xmlns:a16="http://schemas.microsoft.com/office/drawing/2014/main" id="{DB9E67D0-D0F2-47A6-911D-2E251ED0CA4C}"/>
              </a:ext>
            </a:extLst>
          </p:cNvPr>
          <p:cNvGrpSpPr/>
          <p:nvPr userDrawn="1"/>
        </p:nvGrpSpPr>
        <p:grpSpPr>
          <a:xfrm>
            <a:off x="10244137" y="35919"/>
            <a:ext cx="1662517" cy="1662517"/>
            <a:chOff x="10244137" y="418306"/>
            <a:chExt cx="1662517" cy="1662517"/>
          </a:xfrm>
        </p:grpSpPr>
        <p:pic>
          <p:nvPicPr>
            <p:cNvPr id="11" name="Graphic 10" descr="Programmer">
              <a:extLst>
                <a:ext uri="{FF2B5EF4-FFF2-40B4-BE49-F238E27FC236}">
                  <a16:creationId xmlns:a16="http://schemas.microsoft.com/office/drawing/2014/main" id="{DA228099-9245-4624-AAD1-9B850AD4C5C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44137" y="418306"/>
              <a:ext cx="1662517" cy="1662517"/>
            </a:xfrm>
            <a:prstGeom prst="rect">
              <a:avLst/>
            </a:prstGeom>
          </p:spPr>
        </p:pic>
        <p:sp>
          <p:nvSpPr>
            <p:cNvPr id="12" name="Rectangle 11">
              <a:extLst>
                <a:ext uri="{FF2B5EF4-FFF2-40B4-BE49-F238E27FC236}">
                  <a16:creationId xmlns:a16="http://schemas.microsoft.com/office/drawing/2014/main" id="{FB334BCE-8E63-4F0C-98EB-629A2FAF7769}"/>
                </a:ext>
              </a:extLst>
            </p:cNvPr>
            <p:cNvSpPr/>
            <p:nvPr/>
          </p:nvSpPr>
          <p:spPr>
            <a:xfrm>
              <a:off x="10820358" y="1534199"/>
              <a:ext cx="510074" cy="284876"/>
            </a:xfrm>
            <a:prstGeom prst="rect">
              <a:avLst/>
            </a:prstGeom>
            <a:solidFill>
              <a:srgbClr val="315F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Footer Placeholder 1">
            <a:extLst>
              <a:ext uri="{FF2B5EF4-FFF2-40B4-BE49-F238E27FC236}">
                <a16:creationId xmlns:a16="http://schemas.microsoft.com/office/drawing/2014/main" id="{B802BE28-DE3C-49D5-8609-7ECBF8CF9DF2}"/>
              </a:ext>
            </a:extLst>
          </p:cNvPr>
          <p:cNvSpPr txBox="1">
            <a:spLocks/>
          </p:cNvSpPr>
          <p:nvPr userDrawn="1"/>
        </p:nvSpPr>
        <p:spPr>
          <a:xfrm>
            <a:off x="0" y="6553200"/>
            <a:ext cx="4114800" cy="281601"/>
          </a:xfrm>
          <a:prstGeom prst="rect">
            <a:avLst/>
          </a:prstGeom>
        </p:spPr>
        <p:txBody>
          <a:bodyPr anchor="b"/>
          <a:lstStyle>
            <a:defPPr>
              <a:defRPr lang="en-US"/>
            </a:defPPr>
            <a:lvl1pPr marL="0" algn="l" defTabSz="914400" rtl="0" eaLnBrk="1" latinLnBrk="0" hangingPunct="1">
              <a:defRPr sz="1800" kern="1200">
                <a:solidFill>
                  <a:srgbClr val="315F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50"/>
              <a:t>Phase 4: Evaluate and Improve</a:t>
            </a:r>
          </a:p>
        </p:txBody>
      </p:sp>
      <p:sp>
        <p:nvSpPr>
          <p:cNvPr id="14" name="Slide Number Placeholder 2">
            <a:extLst>
              <a:ext uri="{FF2B5EF4-FFF2-40B4-BE49-F238E27FC236}">
                <a16:creationId xmlns:a16="http://schemas.microsoft.com/office/drawing/2014/main" id="{A02339C6-D99A-4F19-B230-7AB6654BA9A6}"/>
              </a:ext>
            </a:extLst>
          </p:cNvPr>
          <p:cNvSpPr txBox="1">
            <a:spLocks/>
          </p:cNvSpPr>
          <p:nvPr userDrawn="1"/>
        </p:nvSpPr>
        <p:spPr>
          <a:xfrm>
            <a:off x="9448800" y="6553200"/>
            <a:ext cx="2743200" cy="281601"/>
          </a:xfrm>
          <a:prstGeom prst="rect">
            <a:avLst/>
          </a:prstGeom>
        </p:spPr>
        <p:txBody>
          <a:bodyPr anchor="b"/>
          <a:lstStyle>
            <a:defPPr>
              <a:defRPr lang="en-US"/>
            </a:defPPr>
            <a:lvl1pPr marL="0" algn="r" defTabSz="914400" rtl="0" eaLnBrk="1" latinLnBrk="0" hangingPunct="1">
              <a:defRPr sz="1800" kern="1200">
                <a:solidFill>
                  <a:srgbClr val="315F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BF826B-1E70-4759-AAB5-894E58C379C3}" type="slidenum">
              <a:rPr lang="en-US" sz="1050" smtClean="0"/>
              <a:pPr/>
              <a:t>‹#›</a:t>
            </a:fld>
            <a:endParaRPr lang="en-US" sz="1050"/>
          </a:p>
        </p:txBody>
      </p:sp>
    </p:spTree>
    <p:extLst>
      <p:ext uri="{BB962C8B-B14F-4D97-AF65-F5344CB8AC3E}">
        <p14:creationId xmlns:p14="http://schemas.microsoft.com/office/powerpoint/2010/main" val="1573117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reakout Rooms">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696161A-C631-4A05-B5F4-D438D3EA8E5D}"/>
              </a:ext>
            </a:extLst>
          </p:cNvPr>
          <p:cNvSpPr/>
          <p:nvPr userDrawn="1"/>
        </p:nvSpPr>
        <p:spPr>
          <a:xfrm>
            <a:off x="0" y="486479"/>
            <a:ext cx="12192000" cy="6371522"/>
          </a:xfrm>
          <a:prstGeom prst="rect">
            <a:avLst/>
          </a:prstGeom>
          <a:solidFill>
            <a:srgbClr val="315F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2">
            <a:extLst>
              <a:ext uri="{FF2B5EF4-FFF2-40B4-BE49-F238E27FC236}">
                <a16:creationId xmlns:a16="http://schemas.microsoft.com/office/drawing/2014/main" id="{469BC90A-397D-4B9A-889C-5C6919306EA1}"/>
              </a:ext>
            </a:extLst>
          </p:cNvPr>
          <p:cNvSpPr>
            <a:spLocks noGrp="1"/>
          </p:cNvSpPr>
          <p:nvPr>
            <p:ph idx="1" hasCustomPrompt="1"/>
          </p:nvPr>
        </p:nvSpPr>
        <p:spPr>
          <a:xfrm>
            <a:off x="2438400" y="2797175"/>
            <a:ext cx="8915400" cy="3422650"/>
          </a:xfrm>
          <a:prstGeom prst="rect">
            <a:avLst/>
          </a:prstGeom>
        </p:spPr>
        <p:txBody>
          <a:bodyPr/>
          <a:lstStyle>
            <a:lvl1pPr marL="0" indent="0">
              <a:buNone/>
              <a:defRPr>
                <a:solidFill>
                  <a:schemeClr val="bg1"/>
                </a:solidFill>
                <a:latin typeface="Verdana" panose="020B0604030504040204" pitchFamily="34" charset="0"/>
                <a:ea typeface="Verdana" panose="020B0604030504040204" pitchFamily="34" charset="0"/>
              </a:defRPr>
            </a:lvl1pPr>
            <a:lvl2pPr>
              <a:buClr>
                <a:schemeClr val="bg1"/>
              </a:buClr>
              <a:defRPr sz="2400">
                <a:solidFill>
                  <a:schemeClr val="bg1"/>
                </a:solidFill>
                <a:latin typeface="Verdana" panose="020B0604030504040204" pitchFamily="34" charset="0"/>
                <a:ea typeface="Verdana" panose="020B0604030504040204" pitchFamily="34" charset="0"/>
              </a:defRPr>
            </a:lvl2pPr>
            <a:lvl3pPr>
              <a:defRPr>
                <a:solidFill>
                  <a:schemeClr val="bg1"/>
                </a:solidFill>
                <a:latin typeface="Verdana" panose="020B0604030504040204" pitchFamily="34" charset="0"/>
                <a:ea typeface="Verdana" panose="020B0604030504040204" pitchFamily="34" charset="0"/>
              </a:defRPr>
            </a:lvl3pPr>
            <a:lvl4pPr>
              <a:defRPr>
                <a:solidFill>
                  <a:schemeClr val="bg1"/>
                </a:solidFill>
                <a:latin typeface="Verdana" panose="020B0604030504040204" pitchFamily="34" charset="0"/>
                <a:ea typeface="Verdana" panose="020B0604030504040204" pitchFamily="34" charset="0"/>
              </a:defRPr>
            </a:lvl4pPr>
            <a:lvl5pPr>
              <a:defRPr>
                <a:solidFill>
                  <a:schemeClr val="bg1"/>
                </a:solidFill>
                <a:latin typeface="Verdana" panose="020B0604030504040204" pitchFamily="34" charset="0"/>
                <a:ea typeface="Verdana" panose="020B0604030504040204" pitchFamily="34" charset="0"/>
              </a:defRPr>
            </a:lvl5pPr>
          </a:lstStyle>
          <a:p>
            <a:pPr lvl="0"/>
            <a:r>
              <a:rPr lang="en-US"/>
              <a:t>Edit Master text styles</a:t>
            </a:r>
          </a:p>
          <a:p>
            <a:pPr lvl="1"/>
            <a:r>
              <a:rPr lang="en-US"/>
              <a:t>Second level</a:t>
            </a:r>
          </a:p>
        </p:txBody>
      </p:sp>
      <p:sp>
        <p:nvSpPr>
          <p:cNvPr id="5" name="Text Placeholder 8">
            <a:extLst>
              <a:ext uri="{FF2B5EF4-FFF2-40B4-BE49-F238E27FC236}">
                <a16:creationId xmlns:a16="http://schemas.microsoft.com/office/drawing/2014/main" id="{9F742DC3-9F91-4144-AF4E-4DC3BB7009DD}"/>
              </a:ext>
            </a:extLst>
          </p:cNvPr>
          <p:cNvSpPr>
            <a:spLocks noGrp="1"/>
          </p:cNvSpPr>
          <p:nvPr>
            <p:ph type="body" sz="quarter" idx="13"/>
          </p:nvPr>
        </p:nvSpPr>
        <p:spPr>
          <a:xfrm>
            <a:off x="323849" y="663252"/>
            <a:ext cx="8369707" cy="747458"/>
          </a:xfrm>
          <a:prstGeom prst="rect">
            <a:avLst/>
          </a:prstGeom>
        </p:spPr>
        <p:txBody>
          <a:bodyPr/>
          <a:lstStyle>
            <a:lvl1pPr marL="0" indent="0">
              <a:buNone/>
              <a:defRPr sz="4400">
                <a:solidFill>
                  <a:schemeClr val="bg1"/>
                </a:solidFill>
                <a:latin typeface="Arial" panose="020B0604020202020204" pitchFamily="34" charset="0"/>
                <a:cs typeface="Arial" panose="020B0604020202020204" pitchFamily="34" charset="0"/>
              </a:defRPr>
            </a:lvl1pPr>
            <a:lvl2pPr marL="457200" indent="0">
              <a:buNone/>
              <a:defRPr sz="3600">
                <a:solidFill>
                  <a:schemeClr val="bg1"/>
                </a:solidFill>
                <a:latin typeface="Arial" panose="020B0604020202020204" pitchFamily="34" charset="0"/>
                <a:cs typeface="Arial" panose="020B0604020202020204" pitchFamily="34" charset="0"/>
              </a:defRPr>
            </a:lvl2pPr>
          </a:lstStyle>
          <a:p>
            <a:pPr lvl="0"/>
            <a:r>
              <a:rPr lang="en-US"/>
              <a:t>Click to edit Master</a:t>
            </a:r>
          </a:p>
        </p:txBody>
      </p:sp>
      <p:pic>
        <p:nvPicPr>
          <p:cNvPr id="6" name="Graphic 5" descr="Alarm clock.">
            <a:extLst>
              <a:ext uri="{FF2B5EF4-FFF2-40B4-BE49-F238E27FC236}">
                <a16:creationId xmlns:a16="http://schemas.microsoft.com/office/drawing/2014/main" id="{A83FF508-A7AB-4D63-B4C6-EDF9A3D586B6}"/>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6938" y="3213543"/>
            <a:ext cx="914400" cy="914400"/>
          </a:xfrm>
          <a:prstGeom prst="rect">
            <a:avLst/>
          </a:prstGeom>
        </p:spPr>
      </p:pic>
      <p:sp>
        <p:nvSpPr>
          <p:cNvPr id="7" name="Text Placeholder 14">
            <a:extLst>
              <a:ext uri="{FF2B5EF4-FFF2-40B4-BE49-F238E27FC236}">
                <a16:creationId xmlns:a16="http://schemas.microsoft.com/office/drawing/2014/main" id="{97986982-7686-40DC-BF33-24411B0E2463}"/>
              </a:ext>
            </a:extLst>
          </p:cNvPr>
          <p:cNvSpPr>
            <a:spLocks noGrp="1"/>
          </p:cNvSpPr>
          <p:nvPr>
            <p:ph type="body" sz="quarter" idx="14"/>
          </p:nvPr>
        </p:nvSpPr>
        <p:spPr>
          <a:xfrm>
            <a:off x="335686" y="1422647"/>
            <a:ext cx="8369708" cy="446087"/>
          </a:xfrm>
          <a:prstGeom prst="rect">
            <a:avLst/>
          </a:prstGeom>
        </p:spPr>
        <p:txBody>
          <a:bodyPr>
            <a:noAutofit/>
          </a:bodyPr>
          <a:lstStyle>
            <a:lvl1pPr marL="0" indent="0">
              <a:buNone/>
              <a:defRPr sz="3200">
                <a:solidFill>
                  <a:schemeClr val="bg1"/>
                </a:solidFill>
                <a:latin typeface="Arial" panose="020B0604020202020204" pitchFamily="34" charset="0"/>
                <a:cs typeface="Arial" panose="020B0604020202020204" pitchFamily="34" charset="0"/>
              </a:defRPr>
            </a:lvl1pPr>
          </a:lstStyle>
          <a:p>
            <a:pPr lvl="0"/>
            <a:r>
              <a:rPr lang="en-US"/>
              <a:t>Click to edit Master text styles</a:t>
            </a:r>
          </a:p>
        </p:txBody>
      </p:sp>
      <p:sp>
        <p:nvSpPr>
          <p:cNvPr id="8" name="Text Placeholder 16">
            <a:extLst>
              <a:ext uri="{FF2B5EF4-FFF2-40B4-BE49-F238E27FC236}">
                <a16:creationId xmlns:a16="http://schemas.microsoft.com/office/drawing/2014/main" id="{F21E41B6-772E-4F7F-8C74-AD9D68EC04A9}"/>
              </a:ext>
            </a:extLst>
          </p:cNvPr>
          <p:cNvSpPr>
            <a:spLocks noGrp="1"/>
          </p:cNvSpPr>
          <p:nvPr>
            <p:ph type="body" sz="quarter" idx="15"/>
          </p:nvPr>
        </p:nvSpPr>
        <p:spPr>
          <a:xfrm>
            <a:off x="765175" y="4127500"/>
            <a:ext cx="1212850" cy="280988"/>
          </a:xfrm>
          <a:prstGeom prst="rect">
            <a:avLst/>
          </a:prstGeom>
        </p:spPr>
        <p:txBody>
          <a:bodyPr>
            <a:noAutofit/>
          </a:bodyPr>
          <a:lstStyle>
            <a:lvl1pPr marL="0" indent="0">
              <a:buNone/>
              <a:defRPr sz="2000">
                <a:solidFill>
                  <a:schemeClr val="bg1"/>
                </a:solidFill>
              </a:defRPr>
            </a:lvl1pPr>
          </a:lstStyle>
          <a:p>
            <a:pPr lvl="0"/>
            <a:r>
              <a:rPr lang="en-US"/>
              <a:t>Click to edit Master text styles</a:t>
            </a:r>
          </a:p>
        </p:txBody>
      </p:sp>
      <p:sp>
        <p:nvSpPr>
          <p:cNvPr id="9" name="Footer Placeholder 1">
            <a:extLst>
              <a:ext uri="{FF2B5EF4-FFF2-40B4-BE49-F238E27FC236}">
                <a16:creationId xmlns:a16="http://schemas.microsoft.com/office/drawing/2014/main" id="{08C86FD4-848E-403B-865A-43CCC0F86334}"/>
              </a:ext>
            </a:extLst>
          </p:cNvPr>
          <p:cNvSpPr txBox="1">
            <a:spLocks/>
          </p:cNvSpPr>
          <p:nvPr userDrawn="1"/>
        </p:nvSpPr>
        <p:spPr>
          <a:xfrm>
            <a:off x="0" y="6553200"/>
            <a:ext cx="4114800" cy="281601"/>
          </a:xfrm>
          <a:prstGeom prst="rect">
            <a:avLst/>
          </a:prstGeom>
        </p:spPr>
        <p:txBody>
          <a:bodyPr anchor="b"/>
          <a:lstStyle>
            <a:defPPr>
              <a:defRPr lang="en-US"/>
            </a:defPPr>
            <a:lvl1pPr marL="0" algn="l" defTabSz="914400" rtl="0" eaLnBrk="1" latinLnBrk="0" hangingPunct="1">
              <a:defRPr sz="1800" kern="1200">
                <a:solidFill>
                  <a:srgbClr val="315F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50">
                <a:solidFill>
                  <a:schemeClr val="bg1"/>
                </a:solidFill>
              </a:rPr>
              <a:t>Phase 4: Evaluate and Improve</a:t>
            </a:r>
          </a:p>
        </p:txBody>
      </p:sp>
      <p:sp>
        <p:nvSpPr>
          <p:cNvPr id="10" name="Slide Number Placeholder 2">
            <a:extLst>
              <a:ext uri="{FF2B5EF4-FFF2-40B4-BE49-F238E27FC236}">
                <a16:creationId xmlns:a16="http://schemas.microsoft.com/office/drawing/2014/main" id="{6E412993-723E-458E-A4AD-F717E1D43D36}"/>
              </a:ext>
            </a:extLst>
          </p:cNvPr>
          <p:cNvSpPr txBox="1">
            <a:spLocks/>
          </p:cNvSpPr>
          <p:nvPr userDrawn="1"/>
        </p:nvSpPr>
        <p:spPr>
          <a:xfrm>
            <a:off x="9448800" y="6553200"/>
            <a:ext cx="2743200" cy="281601"/>
          </a:xfrm>
          <a:prstGeom prst="rect">
            <a:avLst/>
          </a:prstGeom>
        </p:spPr>
        <p:txBody>
          <a:bodyPr anchor="b"/>
          <a:lstStyle>
            <a:defPPr>
              <a:defRPr lang="en-US"/>
            </a:defPPr>
            <a:lvl1pPr marL="0" algn="r" defTabSz="914400" rtl="0" eaLnBrk="1" latinLnBrk="0" hangingPunct="1">
              <a:defRPr sz="1800" kern="1200">
                <a:solidFill>
                  <a:srgbClr val="315F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BF826B-1E70-4759-AAB5-894E58C379C3}" type="slidenum">
              <a:rPr lang="en-US" sz="1050" smtClean="0">
                <a:solidFill>
                  <a:schemeClr val="bg1"/>
                </a:solidFill>
              </a:rPr>
              <a:pPr/>
              <a:t>‹#›</a:t>
            </a:fld>
            <a:endParaRPr lang="en-US" sz="1050">
              <a:solidFill>
                <a:schemeClr val="bg1"/>
              </a:solidFill>
            </a:endParaRPr>
          </a:p>
        </p:txBody>
      </p:sp>
      <p:pic>
        <p:nvPicPr>
          <p:cNvPr id="11" name="Picture 10" descr="Breakout session icon. Three arrows extend from the same point to three breakout groups.">
            <a:extLst>
              <a:ext uri="{FF2B5EF4-FFF2-40B4-BE49-F238E27FC236}">
                <a16:creationId xmlns:a16="http://schemas.microsoft.com/office/drawing/2014/main" id="{EB152E6C-31CE-4FD9-A081-C899325C16A4}"/>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877992" y="202169"/>
            <a:ext cx="2744397" cy="1208541"/>
          </a:xfrm>
          <a:prstGeom prst="rect">
            <a:avLst/>
          </a:prstGeom>
        </p:spPr>
      </p:pic>
    </p:spTree>
    <p:extLst>
      <p:ext uri="{BB962C8B-B14F-4D97-AF65-F5344CB8AC3E}">
        <p14:creationId xmlns:p14="http://schemas.microsoft.com/office/powerpoint/2010/main" val="3233614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w/green top bar">
    <p:spTree>
      <p:nvGrpSpPr>
        <p:cNvPr id="1" name=""/>
        <p:cNvGrpSpPr/>
        <p:nvPr/>
      </p:nvGrpSpPr>
      <p:grpSpPr>
        <a:xfrm>
          <a:off x="0" y="0"/>
          <a:ext cx="0" cy="0"/>
          <a:chOff x="0" y="0"/>
          <a:chExt cx="0" cy="0"/>
        </a:xfrm>
      </p:grpSpPr>
      <p:sp>
        <p:nvSpPr>
          <p:cNvPr id="4" name="Footer Placeholder 1">
            <a:extLst>
              <a:ext uri="{FF2B5EF4-FFF2-40B4-BE49-F238E27FC236}">
                <a16:creationId xmlns:a16="http://schemas.microsoft.com/office/drawing/2014/main" id="{7469DDEF-1DE6-46AE-9298-66CB8398013A}"/>
              </a:ext>
            </a:extLst>
          </p:cNvPr>
          <p:cNvSpPr txBox="1">
            <a:spLocks/>
          </p:cNvSpPr>
          <p:nvPr userDrawn="1"/>
        </p:nvSpPr>
        <p:spPr>
          <a:xfrm>
            <a:off x="0" y="6553200"/>
            <a:ext cx="4114800" cy="281601"/>
          </a:xfrm>
          <a:prstGeom prst="rect">
            <a:avLst/>
          </a:prstGeom>
        </p:spPr>
        <p:txBody>
          <a:bodyPr anchor="b"/>
          <a:lstStyle>
            <a:defPPr>
              <a:defRPr lang="en-US"/>
            </a:defPPr>
            <a:lvl1pPr marL="0" algn="l" defTabSz="914400" rtl="0" eaLnBrk="1" latinLnBrk="0" hangingPunct="1">
              <a:defRPr sz="1800" kern="1200">
                <a:solidFill>
                  <a:srgbClr val="315F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50"/>
              <a:t>Phase 4: Evaluate and Improve</a:t>
            </a:r>
          </a:p>
        </p:txBody>
      </p:sp>
      <p:sp>
        <p:nvSpPr>
          <p:cNvPr id="5" name="Slide Number Placeholder 2">
            <a:extLst>
              <a:ext uri="{FF2B5EF4-FFF2-40B4-BE49-F238E27FC236}">
                <a16:creationId xmlns:a16="http://schemas.microsoft.com/office/drawing/2014/main" id="{AEBC9427-6434-4530-8E57-0DEF4BB38A58}"/>
              </a:ext>
            </a:extLst>
          </p:cNvPr>
          <p:cNvSpPr txBox="1">
            <a:spLocks/>
          </p:cNvSpPr>
          <p:nvPr userDrawn="1"/>
        </p:nvSpPr>
        <p:spPr>
          <a:xfrm>
            <a:off x="9448800" y="6553200"/>
            <a:ext cx="2743200" cy="281601"/>
          </a:xfrm>
          <a:prstGeom prst="rect">
            <a:avLst/>
          </a:prstGeom>
        </p:spPr>
        <p:txBody>
          <a:bodyPr anchor="b"/>
          <a:lstStyle>
            <a:defPPr>
              <a:defRPr lang="en-US"/>
            </a:defPPr>
            <a:lvl1pPr marL="0" algn="r" defTabSz="914400" rtl="0" eaLnBrk="1" latinLnBrk="0" hangingPunct="1">
              <a:defRPr sz="1800" kern="1200">
                <a:solidFill>
                  <a:srgbClr val="315F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BF826B-1E70-4759-AAB5-894E58C379C3}" type="slidenum">
              <a:rPr lang="en-US" sz="1050" smtClean="0"/>
              <a:pPr/>
              <a:t>‹#›</a:t>
            </a:fld>
            <a:endParaRPr lang="en-US" sz="1050"/>
          </a:p>
        </p:txBody>
      </p:sp>
    </p:spTree>
    <p:extLst>
      <p:ext uri="{BB962C8B-B14F-4D97-AF65-F5344CB8AC3E}">
        <p14:creationId xmlns:p14="http://schemas.microsoft.com/office/powerpoint/2010/main" val="1090115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Blank whit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B261266-1E38-4A5C-9AB7-AF54EB225A3C}"/>
              </a:ext>
            </a:extLst>
          </p:cNvPr>
          <p:cNvSpPr/>
          <p:nvPr userDrawn="1"/>
        </p:nvSpPr>
        <p:spPr>
          <a:xfrm>
            <a:off x="0" y="0"/>
            <a:ext cx="12192000" cy="7747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Footer Placeholder 1">
            <a:extLst>
              <a:ext uri="{FF2B5EF4-FFF2-40B4-BE49-F238E27FC236}">
                <a16:creationId xmlns:a16="http://schemas.microsoft.com/office/drawing/2014/main" id="{1A101EDB-DAD4-4DEC-8D08-9487D072AB1E}"/>
              </a:ext>
            </a:extLst>
          </p:cNvPr>
          <p:cNvSpPr txBox="1">
            <a:spLocks/>
          </p:cNvSpPr>
          <p:nvPr userDrawn="1"/>
        </p:nvSpPr>
        <p:spPr>
          <a:xfrm>
            <a:off x="0" y="6553200"/>
            <a:ext cx="4114800" cy="281601"/>
          </a:xfrm>
          <a:prstGeom prst="rect">
            <a:avLst/>
          </a:prstGeom>
        </p:spPr>
        <p:txBody>
          <a:bodyPr anchor="b"/>
          <a:lstStyle>
            <a:defPPr>
              <a:defRPr lang="en-US"/>
            </a:defPPr>
            <a:lvl1pPr marL="0" algn="l" defTabSz="914400" rtl="0" eaLnBrk="1" latinLnBrk="0" hangingPunct="1">
              <a:defRPr sz="1800" kern="1200">
                <a:solidFill>
                  <a:srgbClr val="315F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50"/>
              <a:t>Orientation</a:t>
            </a:r>
          </a:p>
        </p:txBody>
      </p:sp>
      <p:sp>
        <p:nvSpPr>
          <p:cNvPr id="4" name="Slide Number Placeholder 2">
            <a:extLst>
              <a:ext uri="{FF2B5EF4-FFF2-40B4-BE49-F238E27FC236}">
                <a16:creationId xmlns:a16="http://schemas.microsoft.com/office/drawing/2014/main" id="{FC78E377-6F17-404E-BE8B-70CE7D1944C4}"/>
              </a:ext>
            </a:extLst>
          </p:cNvPr>
          <p:cNvSpPr txBox="1">
            <a:spLocks/>
          </p:cNvSpPr>
          <p:nvPr userDrawn="1"/>
        </p:nvSpPr>
        <p:spPr>
          <a:xfrm>
            <a:off x="9448800" y="6553200"/>
            <a:ext cx="2743200" cy="281601"/>
          </a:xfrm>
          <a:prstGeom prst="rect">
            <a:avLst/>
          </a:prstGeom>
        </p:spPr>
        <p:txBody>
          <a:bodyPr anchor="b"/>
          <a:lstStyle>
            <a:defPPr>
              <a:defRPr lang="en-US"/>
            </a:defPPr>
            <a:lvl1pPr marL="0" algn="r" defTabSz="914400" rtl="0" eaLnBrk="1" latinLnBrk="0" hangingPunct="1">
              <a:defRPr sz="1800" kern="1200">
                <a:solidFill>
                  <a:srgbClr val="315F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BF826B-1E70-4759-AAB5-894E58C379C3}" type="slidenum">
              <a:rPr lang="en-US" sz="1050" smtClean="0"/>
              <a:pPr/>
              <a:t>‹#›</a:t>
            </a:fld>
            <a:endParaRPr lang="en-US" sz="1050"/>
          </a:p>
        </p:txBody>
      </p:sp>
    </p:spTree>
    <p:extLst>
      <p:ext uri="{BB962C8B-B14F-4D97-AF65-F5344CB8AC3E}">
        <p14:creationId xmlns:p14="http://schemas.microsoft.com/office/powerpoint/2010/main" val="1679110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idebar no text">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FEA26996-15DE-43C5-97A4-C862DB99C569}"/>
              </a:ext>
            </a:extLst>
          </p:cNvPr>
          <p:cNvSpPr/>
          <p:nvPr userDrawn="1"/>
        </p:nvSpPr>
        <p:spPr>
          <a:xfrm>
            <a:off x="0" y="0"/>
            <a:ext cx="12192000" cy="27747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67E5944-DF64-4083-8A61-3AF224BEA268}"/>
              </a:ext>
            </a:extLst>
          </p:cNvPr>
          <p:cNvSpPr/>
          <p:nvPr userDrawn="1"/>
        </p:nvSpPr>
        <p:spPr>
          <a:xfrm>
            <a:off x="2193" y="0"/>
            <a:ext cx="2986439" cy="6858000"/>
          </a:xfrm>
          <a:prstGeom prst="rect">
            <a:avLst/>
          </a:prstGeom>
          <a:solidFill>
            <a:srgbClr val="047C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2C784BC8-2F09-48A1-9844-C21137E9E558}"/>
              </a:ext>
            </a:extLst>
          </p:cNvPr>
          <p:cNvSpPr>
            <a:spLocks noGrp="1"/>
          </p:cNvSpPr>
          <p:nvPr>
            <p:ph type="body" sz="quarter" idx="12"/>
          </p:nvPr>
        </p:nvSpPr>
        <p:spPr>
          <a:xfrm>
            <a:off x="385011" y="4605338"/>
            <a:ext cx="2194560" cy="963612"/>
          </a:xfrm>
          <a:prstGeom prst="roundRect">
            <a:avLst/>
          </a:prstGeom>
          <a:solidFill>
            <a:srgbClr val="FFF2CC"/>
          </a:solidFill>
          <a:ln w="57150">
            <a:solidFill>
              <a:srgbClr val="BF9000"/>
            </a:solidFill>
          </a:ln>
        </p:spPr>
        <p:txBody>
          <a:bodyPr anchor="ctr"/>
          <a:lstStyle>
            <a:lvl1pPr marL="0" indent="0" algn="ctr">
              <a:buNone/>
              <a:defRPr sz="1800" b="1">
                <a:solidFill>
                  <a:srgbClr val="315F9F"/>
                </a:solidFill>
              </a:defRPr>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dirty="0"/>
              <a:t>Click to edit Master text styles</a:t>
            </a:r>
          </a:p>
        </p:txBody>
      </p:sp>
      <p:sp>
        <p:nvSpPr>
          <p:cNvPr id="12" name="Footer Placeholder 1">
            <a:extLst>
              <a:ext uri="{FF2B5EF4-FFF2-40B4-BE49-F238E27FC236}">
                <a16:creationId xmlns:a16="http://schemas.microsoft.com/office/drawing/2014/main" id="{6AAFAE65-AC0B-4BF2-A51A-BBD7D7C73068}"/>
              </a:ext>
            </a:extLst>
          </p:cNvPr>
          <p:cNvSpPr txBox="1">
            <a:spLocks/>
          </p:cNvSpPr>
          <p:nvPr userDrawn="1"/>
        </p:nvSpPr>
        <p:spPr>
          <a:xfrm>
            <a:off x="0" y="6553200"/>
            <a:ext cx="4114800" cy="281601"/>
          </a:xfrm>
          <a:prstGeom prst="rect">
            <a:avLst/>
          </a:prstGeom>
        </p:spPr>
        <p:txBody>
          <a:bodyPr anchor="b"/>
          <a:lstStyle>
            <a:defPPr>
              <a:defRPr lang="en-US"/>
            </a:defPPr>
            <a:lvl1pPr marL="0" algn="l" defTabSz="914400" rtl="0" eaLnBrk="1" latinLnBrk="0" hangingPunct="1">
              <a:defRPr sz="1800" kern="1200">
                <a:solidFill>
                  <a:srgbClr val="315F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050">
                <a:solidFill>
                  <a:schemeClr val="bg1"/>
                </a:solidFill>
              </a:rPr>
              <a:t>Orientation</a:t>
            </a:r>
          </a:p>
        </p:txBody>
      </p:sp>
      <p:sp>
        <p:nvSpPr>
          <p:cNvPr id="3" name="Text Placeholder 2">
            <a:extLst>
              <a:ext uri="{FF2B5EF4-FFF2-40B4-BE49-F238E27FC236}">
                <a16:creationId xmlns:a16="http://schemas.microsoft.com/office/drawing/2014/main" id="{6DDC278F-AB5D-4825-9E5A-9DF1A31F8E2B}"/>
              </a:ext>
            </a:extLst>
          </p:cNvPr>
          <p:cNvSpPr>
            <a:spLocks noGrp="1"/>
          </p:cNvSpPr>
          <p:nvPr>
            <p:ph type="body" sz="quarter" idx="11"/>
          </p:nvPr>
        </p:nvSpPr>
        <p:spPr>
          <a:xfrm>
            <a:off x="3060700" y="102036"/>
            <a:ext cx="9066213" cy="6451164"/>
          </a:xfrm>
          <a:prstGeom prst="rect">
            <a:avLst/>
          </a:prstGeom>
        </p:spPr>
        <p:txBody>
          <a:bodyPr/>
          <a:lstStyle>
            <a:lvl1pPr marL="0" indent="0">
              <a:buNone/>
              <a:defRPr sz="1400">
                <a:latin typeface="+mn-lt"/>
              </a:defRPr>
            </a:lvl1pPr>
            <a:lvl2pPr marL="457200" indent="0">
              <a:buNone/>
              <a:defRPr sz="1400">
                <a:latin typeface="+mn-lt"/>
              </a:defRPr>
            </a:lvl2pPr>
            <a:lvl3pPr marL="914400" indent="0">
              <a:buNone/>
              <a:defRPr sz="1400">
                <a:latin typeface="+mn-lt"/>
              </a:defRPr>
            </a:lvl3pPr>
            <a:lvl4pPr marL="1371600" indent="0">
              <a:buNone/>
              <a:defRPr sz="1400">
                <a:latin typeface="+mn-lt"/>
              </a:defRPr>
            </a:lvl4pPr>
            <a:lvl5pPr marL="1828800" indent="0">
              <a:buNone/>
              <a:defRPr sz="1400">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a:extLst>
              <a:ext uri="{FF2B5EF4-FFF2-40B4-BE49-F238E27FC236}">
                <a16:creationId xmlns:a16="http://schemas.microsoft.com/office/drawing/2014/main" id="{A626AB4D-9202-4B45-BE17-87B6BA4C11D6}"/>
              </a:ext>
            </a:extLst>
          </p:cNvPr>
          <p:cNvSpPr>
            <a:spLocks noGrp="1"/>
          </p:cNvSpPr>
          <p:nvPr>
            <p:ph type="title"/>
          </p:nvPr>
        </p:nvSpPr>
        <p:spPr>
          <a:xfrm>
            <a:off x="166664" y="2090058"/>
            <a:ext cx="2657499" cy="2477525"/>
          </a:xfrm>
          <a:prstGeom prst="rect">
            <a:avLst/>
          </a:prstGeom>
        </p:spPr>
        <p:txBody>
          <a:bodyPr/>
          <a:lstStyle>
            <a:lvl1pPr>
              <a:defRPr sz="3200">
                <a:solidFill>
                  <a:schemeClr val="bg1"/>
                </a:solidFill>
                <a:latin typeface="+mn-lt"/>
              </a:defRPr>
            </a:lvl1pPr>
          </a:lstStyle>
          <a:p>
            <a:r>
              <a:rPr lang="en-US" dirty="0"/>
              <a:t>Click to edit Master title style</a:t>
            </a:r>
          </a:p>
        </p:txBody>
      </p:sp>
      <p:sp>
        <p:nvSpPr>
          <p:cNvPr id="13" name="Slide Number Placeholder 2">
            <a:extLst>
              <a:ext uri="{FF2B5EF4-FFF2-40B4-BE49-F238E27FC236}">
                <a16:creationId xmlns:a16="http://schemas.microsoft.com/office/drawing/2014/main" id="{AD912EB3-5C03-4A0A-ACC4-D6B1E132A0F9}"/>
              </a:ext>
            </a:extLst>
          </p:cNvPr>
          <p:cNvSpPr txBox="1">
            <a:spLocks/>
          </p:cNvSpPr>
          <p:nvPr userDrawn="1"/>
        </p:nvSpPr>
        <p:spPr>
          <a:xfrm>
            <a:off x="9448800" y="6553200"/>
            <a:ext cx="2743200" cy="281601"/>
          </a:xfrm>
          <a:prstGeom prst="rect">
            <a:avLst/>
          </a:prstGeom>
        </p:spPr>
        <p:txBody>
          <a:bodyPr anchor="b"/>
          <a:lstStyle>
            <a:defPPr>
              <a:defRPr lang="en-US"/>
            </a:defPPr>
            <a:lvl1pPr marL="0" algn="r" defTabSz="914400" rtl="0" eaLnBrk="1" latinLnBrk="0" hangingPunct="1">
              <a:defRPr sz="1800" kern="1200">
                <a:solidFill>
                  <a:srgbClr val="315F9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6BF826B-1E70-4759-AAB5-894E58C379C3}" type="slidenum">
              <a:rPr lang="en-US" sz="1050" smtClean="0"/>
              <a:pPr/>
              <a:t>‹#›</a:t>
            </a:fld>
            <a:endParaRPr lang="en-US" sz="1050"/>
          </a:p>
        </p:txBody>
      </p:sp>
    </p:spTree>
    <p:extLst>
      <p:ext uri="{BB962C8B-B14F-4D97-AF65-F5344CB8AC3E}">
        <p14:creationId xmlns:p14="http://schemas.microsoft.com/office/powerpoint/2010/main" val="338359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429"/>
            <a:ext cx="12192000" cy="485775"/>
          </a:xfrm>
          <a:prstGeom prst="rect">
            <a:avLst/>
          </a:prstGeom>
          <a:solidFill>
            <a:srgbClr val="047C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1777008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754" r:id="rId3"/>
    <p:sldLayoutId id="2147483764" r:id="rId4"/>
    <p:sldLayoutId id="2147483660" r:id="rId5"/>
    <p:sldLayoutId id="2147483760" r:id="rId6"/>
    <p:sldLayoutId id="2147483762" r:id="rId7"/>
    <p:sldLayoutId id="2147483763" r:id="rId8"/>
    <p:sldLayoutId id="2147483662" r:id="rId9"/>
    <p:sldLayoutId id="2147483755" r:id="rId10"/>
    <p:sldLayoutId id="2147483655" r:id="rId11"/>
    <p:sldLayoutId id="2147483759" r:id="rId12"/>
  </p:sldLayoutIdLst>
  <p:txStyles>
    <p:titleStyle>
      <a:lvl1pPr algn="l" defTabSz="914400" rtl="0" eaLnBrk="1" latinLnBrk="0" hangingPunct="1">
        <a:lnSpc>
          <a:spcPct val="90000"/>
        </a:lnSpc>
        <a:spcBef>
          <a:spcPct val="0"/>
        </a:spcBef>
        <a:buNone/>
        <a:defRPr sz="4400" kern="1200">
          <a:solidFill>
            <a:srgbClr val="315F9F"/>
          </a:solidFill>
          <a:latin typeface="Lato Semibold" panose="020F0502020204030203" pitchFamily="34" charset="0"/>
          <a:ea typeface="Lato Semibold" panose="020F0502020204030203" pitchFamily="34" charset="0"/>
          <a:cs typeface="Lato Semibold" panose="020F0502020204030203" pitchFamily="34" charset="0"/>
        </a:defRPr>
      </a:lvl1pPr>
    </p:titleStyle>
    <p:bodyStyle>
      <a:lvl1pPr marL="228600" indent="-228600" algn="l" defTabSz="914400" rtl="0" eaLnBrk="1" latinLnBrk="0" hangingPunct="1">
        <a:lnSpc>
          <a:spcPct val="90000"/>
        </a:lnSpc>
        <a:spcBef>
          <a:spcPts val="1000"/>
        </a:spcBef>
        <a:buClr>
          <a:srgbClr val="047C7C"/>
        </a:buClr>
        <a:buFont typeface="Wingdings" panose="05000000000000000000" pitchFamily="2" charset="2"/>
        <a:buChar char="§"/>
        <a:defRPr sz="2800" kern="1200">
          <a:solidFill>
            <a:schemeClr val="bg2">
              <a:lumMod val="25000"/>
            </a:schemeClr>
          </a:solidFill>
          <a:latin typeface="Roboto Slab" pitchFamily="2" charset="0"/>
          <a:ea typeface="Roboto Slab" pitchFamily="2" charset="0"/>
          <a:cs typeface="+mn-cs"/>
        </a:defRPr>
      </a:lvl1pPr>
      <a:lvl2pPr marL="685800" indent="-228600" algn="l" defTabSz="914400" rtl="0" eaLnBrk="1" latinLnBrk="0" hangingPunct="1">
        <a:lnSpc>
          <a:spcPct val="90000"/>
        </a:lnSpc>
        <a:spcBef>
          <a:spcPts val="500"/>
        </a:spcBef>
        <a:buClr>
          <a:srgbClr val="248A8C"/>
        </a:buClr>
        <a:buFont typeface="Wingdings" panose="05000000000000000000" pitchFamily="2" charset="2"/>
        <a:buChar char="§"/>
        <a:defRPr sz="2400" kern="1200">
          <a:solidFill>
            <a:schemeClr val="bg2">
              <a:lumMod val="25000"/>
            </a:schemeClr>
          </a:solidFill>
          <a:latin typeface="Roboto Slab" pitchFamily="2" charset="0"/>
          <a:ea typeface="Roboto Slab" pitchFamily="2" charset="0"/>
          <a:cs typeface="+mn-cs"/>
        </a:defRPr>
      </a:lvl2pPr>
      <a:lvl3pPr marL="1143000" indent="-228600" algn="l" defTabSz="914400" rtl="0" eaLnBrk="1" latinLnBrk="0" hangingPunct="1">
        <a:lnSpc>
          <a:spcPct val="90000"/>
        </a:lnSpc>
        <a:spcBef>
          <a:spcPts val="500"/>
        </a:spcBef>
        <a:buClr>
          <a:srgbClr val="248A8C"/>
        </a:buClr>
        <a:buFont typeface="Wingdings" panose="05000000000000000000" pitchFamily="2" charset="2"/>
        <a:buChar char="§"/>
        <a:defRPr sz="2000" kern="1200">
          <a:solidFill>
            <a:schemeClr val="bg2">
              <a:lumMod val="25000"/>
            </a:schemeClr>
          </a:solidFill>
          <a:latin typeface="Roboto Slab" pitchFamily="2" charset="0"/>
          <a:ea typeface="Roboto Slab" pitchFamily="2" charset="0"/>
          <a:cs typeface="+mn-cs"/>
        </a:defRPr>
      </a:lvl3pPr>
      <a:lvl4pPr marL="1600200" indent="-228600" algn="l" defTabSz="914400" rtl="0" eaLnBrk="1" latinLnBrk="0" hangingPunct="1">
        <a:lnSpc>
          <a:spcPct val="90000"/>
        </a:lnSpc>
        <a:spcBef>
          <a:spcPts val="500"/>
        </a:spcBef>
        <a:buClr>
          <a:srgbClr val="248A8C"/>
        </a:buClr>
        <a:buFont typeface="Wingdings" panose="05000000000000000000" pitchFamily="2" charset="2"/>
        <a:buChar char="§"/>
        <a:defRPr sz="1800" kern="1200">
          <a:solidFill>
            <a:schemeClr val="bg2">
              <a:lumMod val="25000"/>
            </a:schemeClr>
          </a:solidFill>
          <a:latin typeface="Roboto Slab" pitchFamily="2" charset="0"/>
          <a:ea typeface="Roboto Slab" pitchFamily="2" charset="0"/>
          <a:cs typeface="+mn-cs"/>
        </a:defRPr>
      </a:lvl4pPr>
      <a:lvl5pPr marL="2057400" indent="-228600" algn="l" defTabSz="914400" rtl="0" eaLnBrk="1" latinLnBrk="0" hangingPunct="1">
        <a:lnSpc>
          <a:spcPct val="90000"/>
        </a:lnSpc>
        <a:spcBef>
          <a:spcPts val="500"/>
        </a:spcBef>
        <a:buClr>
          <a:srgbClr val="248A8C"/>
        </a:buClr>
        <a:buFont typeface="Wingdings" panose="05000000000000000000" pitchFamily="2" charset="2"/>
        <a:buChar char="§"/>
        <a:defRPr sz="1800" kern="1200">
          <a:solidFill>
            <a:schemeClr val="bg2">
              <a:lumMod val="25000"/>
            </a:schemeClr>
          </a:solidFill>
          <a:latin typeface="Roboto Slab" pitchFamily="2" charset="0"/>
          <a:ea typeface="Roboto Slab"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2BADD-E972-43AA-9F95-6DC188BC0C3C}"/>
              </a:ext>
            </a:extLst>
          </p:cNvPr>
          <p:cNvSpPr>
            <a:spLocks noGrp="1"/>
          </p:cNvSpPr>
          <p:nvPr>
            <p:ph type="ctrTitle"/>
          </p:nvPr>
        </p:nvSpPr>
        <p:spPr/>
        <p:txBody>
          <a:bodyPr>
            <a:normAutofit fontScale="90000"/>
          </a:bodyPr>
          <a:lstStyle/>
          <a:p>
            <a:r>
              <a:rPr lang="en-US" dirty="0"/>
              <a:t>Activity Instructions: Is it an IET?</a:t>
            </a:r>
          </a:p>
        </p:txBody>
      </p:sp>
      <p:sp>
        <p:nvSpPr>
          <p:cNvPr id="3" name="Text Placeholder 2">
            <a:extLst>
              <a:ext uri="{FF2B5EF4-FFF2-40B4-BE49-F238E27FC236}">
                <a16:creationId xmlns:a16="http://schemas.microsoft.com/office/drawing/2014/main" id="{2BA7AFFC-8EB6-40C3-B108-9B4B3A986A2C}"/>
              </a:ext>
            </a:extLst>
          </p:cNvPr>
          <p:cNvSpPr>
            <a:spLocks noGrp="1"/>
          </p:cNvSpPr>
          <p:nvPr>
            <p:ph type="body" sz="quarter" idx="10"/>
          </p:nvPr>
        </p:nvSpPr>
        <p:spPr>
          <a:xfrm>
            <a:off x="261938" y="2169159"/>
            <a:ext cx="11528425" cy="1665421"/>
          </a:xfrm>
        </p:spPr>
        <p:txBody>
          <a:bodyPr/>
          <a:lstStyle/>
          <a:p>
            <a:pPr algn="ctr"/>
            <a:r>
              <a:rPr lang="en-US" sz="3600" b="1" dirty="0">
                <a:solidFill>
                  <a:srgbClr val="315F9F"/>
                </a:solidFill>
              </a:rPr>
              <a:t>Facilitator:</a:t>
            </a:r>
            <a:r>
              <a:rPr lang="en-US" sz="3600" dirty="0">
                <a:solidFill>
                  <a:srgbClr val="315F9F"/>
                </a:solidFill>
              </a:rPr>
              <a:t> Play this as a Slideshow (from beginning).</a:t>
            </a:r>
          </a:p>
          <a:p>
            <a:pPr algn="ctr"/>
            <a:r>
              <a:rPr lang="en-US" sz="3600" i="1" dirty="0">
                <a:solidFill>
                  <a:srgbClr val="315F9F"/>
                </a:solidFill>
              </a:rPr>
              <a:t>Select the program number assigned to your group.</a:t>
            </a:r>
          </a:p>
        </p:txBody>
      </p:sp>
      <p:sp>
        <p:nvSpPr>
          <p:cNvPr id="14" name="Text Placeholder 13">
            <a:extLst>
              <a:ext uri="{FF2B5EF4-FFF2-40B4-BE49-F238E27FC236}">
                <a16:creationId xmlns:a16="http://schemas.microsoft.com/office/drawing/2014/main" id="{EE5E30BB-CA02-400D-BBA8-AB2D60F7EE9C}"/>
              </a:ext>
            </a:extLst>
          </p:cNvPr>
          <p:cNvSpPr>
            <a:spLocks noGrp="1"/>
          </p:cNvSpPr>
          <p:nvPr>
            <p:ph type="body" sz="quarter" idx="11"/>
          </p:nvPr>
        </p:nvSpPr>
        <p:spPr>
          <a:xfrm>
            <a:off x="171856" y="4105879"/>
            <a:ext cx="2379724" cy="814393"/>
          </a:xfrm>
          <a:prstGeom prst="roundRect">
            <a:avLst/>
          </a:prstGeom>
          <a:solidFill>
            <a:srgbClr val="FFF2CC"/>
          </a:solidFill>
          <a:ln w="57150">
            <a:solidFill>
              <a:srgbClr val="BF9000"/>
            </a:solidFill>
          </a:ln>
          <a:effectLst>
            <a:outerShdw blurRad="50800" dist="38100" dir="2700000" algn="tl" rotWithShape="0">
              <a:prstClr val="black">
                <a:alpha val="40000"/>
              </a:prstClr>
            </a:outerShdw>
          </a:effectLst>
        </p:spPr>
        <p:txBody>
          <a:bodyPr anchor="ctr"/>
          <a:lstStyle/>
          <a:p>
            <a:r>
              <a:rPr lang="en-US" sz="2000" b="1" dirty="0">
                <a:solidFill>
                  <a:srgbClr val="315F9F"/>
                </a:solidFill>
                <a:latin typeface="Verdana" panose="020B0604030504040204" pitchFamily="34" charset="0"/>
                <a:ea typeface="Verdana" panose="020B0604030504040204" pitchFamily="34" charset="0"/>
              </a:rPr>
              <a:t>Example 1</a:t>
            </a:r>
          </a:p>
        </p:txBody>
      </p:sp>
      <p:sp>
        <p:nvSpPr>
          <p:cNvPr id="15" name="Text Placeholder 14">
            <a:extLst>
              <a:ext uri="{FF2B5EF4-FFF2-40B4-BE49-F238E27FC236}">
                <a16:creationId xmlns:a16="http://schemas.microsoft.com/office/drawing/2014/main" id="{E728172C-0460-4836-BDB4-1416D8586D41}"/>
              </a:ext>
            </a:extLst>
          </p:cNvPr>
          <p:cNvSpPr>
            <a:spLocks noGrp="1"/>
          </p:cNvSpPr>
          <p:nvPr>
            <p:ph type="body" sz="quarter" idx="12"/>
          </p:nvPr>
        </p:nvSpPr>
        <p:spPr>
          <a:xfrm>
            <a:off x="171855" y="5084572"/>
            <a:ext cx="2379725" cy="894587"/>
          </a:xfrm>
        </p:spPr>
        <p:txBody>
          <a:bodyPr/>
          <a:lstStyle/>
          <a:p>
            <a:r>
              <a:rPr lang="en-US" sz="1800" dirty="0"/>
              <a:t>Medical Records and Medical Office Receptionist</a:t>
            </a:r>
          </a:p>
        </p:txBody>
      </p:sp>
      <p:sp>
        <p:nvSpPr>
          <p:cNvPr id="16" name="Text Placeholder 15">
            <a:extLst>
              <a:ext uri="{FF2B5EF4-FFF2-40B4-BE49-F238E27FC236}">
                <a16:creationId xmlns:a16="http://schemas.microsoft.com/office/drawing/2014/main" id="{8AA36787-9E56-4B51-B21C-38AFC424BFE2}"/>
              </a:ext>
            </a:extLst>
          </p:cNvPr>
          <p:cNvSpPr>
            <a:spLocks noGrp="1"/>
          </p:cNvSpPr>
          <p:nvPr>
            <p:ph type="body" sz="quarter" idx="13"/>
          </p:nvPr>
        </p:nvSpPr>
        <p:spPr>
          <a:xfrm>
            <a:off x="3306588" y="4105879"/>
            <a:ext cx="2379724" cy="814393"/>
          </a:xfrm>
          <a:prstGeom prst="roundRect">
            <a:avLst/>
          </a:prstGeom>
          <a:solidFill>
            <a:srgbClr val="FFF2CC"/>
          </a:solidFill>
          <a:ln w="57150">
            <a:solidFill>
              <a:srgbClr val="BF9000"/>
            </a:solidFill>
          </a:ln>
          <a:effectLst>
            <a:outerShdw blurRad="50800" dist="38100" dir="2700000" algn="tl" rotWithShape="0">
              <a:prstClr val="black">
                <a:alpha val="40000"/>
              </a:prstClr>
            </a:outerShdw>
          </a:effectLst>
        </p:spPr>
        <p:txBody>
          <a:bodyPr anchor="ctr"/>
          <a:lstStyle/>
          <a:p>
            <a:r>
              <a:rPr lang="en-US" sz="1800" b="1" dirty="0">
                <a:solidFill>
                  <a:srgbClr val="315F9F"/>
                </a:solidFill>
                <a:latin typeface="Verdana" panose="020B0604030504040204" pitchFamily="34" charset="0"/>
                <a:ea typeface="Verdana" panose="020B0604030504040204" pitchFamily="34" charset="0"/>
              </a:rPr>
              <a:t>Example 2</a:t>
            </a:r>
          </a:p>
        </p:txBody>
      </p:sp>
      <p:sp>
        <p:nvSpPr>
          <p:cNvPr id="17" name="Text Placeholder 16">
            <a:extLst>
              <a:ext uri="{FF2B5EF4-FFF2-40B4-BE49-F238E27FC236}">
                <a16:creationId xmlns:a16="http://schemas.microsoft.com/office/drawing/2014/main" id="{499CAA70-9313-4E08-8D55-600BBBB5F1C3}"/>
              </a:ext>
            </a:extLst>
          </p:cNvPr>
          <p:cNvSpPr>
            <a:spLocks noGrp="1"/>
          </p:cNvSpPr>
          <p:nvPr>
            <p:ph type="body" sz="quarter" idx="14"/>
          </p:nvPr>
        </p:nvSpPr>
        <p:spPr>
          <a:xfrm>
            <a:off x="3306587" y="5084572"/>
            <a:ext cx="2379725" cy="894587"/>
          </a:xfrm>
        </p:spPr>
        <p:txBody>
          <a:bodyPr/>
          <a:lstStyle/>
          <a:p>
            <a:r>
              <a:rPr lang="en-US" sz="1800" dirty="0"/>
              <a:t>Business Technology</a:t>
            </a:r>
          </a:p>
        </p:txBody>
      </p:sp>
      <p:sp>
        <p:nvSpPr>
          <p:cNvPr id="18" name="Text Placeholder 17">
            <a:extLst>
              <a:ext uri="{FF2B5EF4-FFF2-40B4-BE49-F238E27FC236}">
                <a16:creationId xmlns:a16="http://schemas.microsoft.com/office/drawing/2014/main" id="{BFDBBDE3-489D-4360-BCA8-72D57E0DAD80}"/>
              </a:ext>
            </a:extLst>
          </p:cNvPr>
          <p:cNvSpPr>
            <a:spLocks noGrp="1"/>
          </p:cNvSpPr>
          <p:nvPr>
            <p:ph type="body" sz="quarter" idx="15"/>
          </p:nvPr>
        </p:nvSpPr>
        <p:spPr>
          <a:xfrm>
            <a:off x="6441320" y="4105879"/>
            <a:ext cx="2379724" cy="814393"/>
          </a:xfrm>
          <a:prstGeom prst="roundRect">
            <a:avLst/>
          </a:prstGeom>
          <a:solidFill>
            <a:srgbClr val="FFF2CC"/>
          </a:solidFill>
          <a:ln w="57150">
            <a:solidFill>
              <a:srgbClr val="BF9000"/>
            </a:solidFill>
          </a:ln>
          <a:effectLst>
            <a:outerShdw blurRad="50800" dist="38100" dir="2700000" algn="tl" rotWithShape="0">
              <a:prstClr val="black">
                <a:alpha val="40000"/>
              </a:prstClr>
            </a:outerShdw>
          </a:effectLst>
        </p:spPr>
        <p:txBody>
          <a:bodyPr anchor="ctr"/>
          <a:lstStyle/>
          <a:p>
            <a:r>
              <a:rPr lang="en-US" sz="1800" b="1" dirty="0">
                <a:solidFill>
                  <a:srgbClr val="315F9F"/>
                </a:solidFill>
                <a:latin typeface="Verdana" panose="020B0604030504040204" pitchFamily="34" charset="0"/>
                <a:ea typeface="Verdana" panose="020B0604030504040204" pitchFamily="34" charset="0"/>
              </a:rPr>
              <a:t>Example 3</a:t>
            </a:r>
          </a:p>
        </p:txBody>
      </p:sp>
      <p:sp>
        <p:nvSpPr>
          <p:cNvPr id="19" name="Text Placeholder 18">
            <a:extLst>
              <a:ext uri="{FF2B5EF4-FFF2-40B4-BE49-F238E27FC236}">
                <a16:creationId xmlns:a16="http://schemas.microsoft.com/office/drawing/2014/main" id="{E650BC98-2338-4999-A6A7-3459A3B7895B}"/>
              </a:ext>
            </a:extLst>
          </p:cNvPr>
          <p:cNvSpPr>
            <a:spLocks noGrp="1"/>
          </p:cNvSpPr>
          <p:nvPr>
            <p:ph type="body" sz="quarter" idx="16"/>
          </p:nvPr>
        </p:nvSpPr>
        <p:spPr>
          <a:xfrm>
            <a:off x="6441319" y="5084572"/>
            <a:ext cx="2379725" cy="894587"/>
          </a:xfrm>
        </p:spPr>
        <p:txBody>
          <a:bodyPr/>
          <a:lstStyle/>
          <a:p>
            <a:r>
              <a:rPr lang="en-US" sz="1800" dirty="0"/>
              <a:t>Health Occupations – Nursing </a:t>
            </a:r>
          </a:p>
        </p:txBody>
      </p:sp>
      <p:sp>
        <p:nvSpPr>
          <p:cNvPr id="20" name="Text Placeholder 19">
            <a:extLst>
              <a:ext uri="{FF2B5EF4-FFF2-40B4-BE49-F238E27FC236}">
                <a16:creationId xmlns:a16="http://schemas.microsoft.com/office/drawing/2014/main" id="{D9F58009-01A2-4D96-8B1E-76F8399D35C3}"/>
              </a:ext>
            </a:extLst>
          </p:cNvPr>
          <p:cNvSpPr>
            <a:spLocks noGrp="1"/>
          </p:cNvSpPr>
          <p:nvPr>
            <p:ph type="body" sz="quarter" idx="17"/>
          </p:nvPr>
        </p:nvSpPr>
        <p:spPr>
          <a:xfrm>
            <a:off x="9576053" y="4105879"/>
            <a:ext cx="2379724" cy="814393"/>
          </a:xfrm>
          <a:prstGeom prst="roundRect">
            <a:avLst/>
          </a:prstGeom>
          <a:solidFill>
            <a:srgbClr val="FFF2CC"/>
          </a:solidFill>
          <a:ln w="57150">
            <a:solidFill>
              <a:srgbClr val="BF9000"/>
            </a:solidFill>
          </a:ln>
          <a:effectLst>
            <a:outerShdw blurRad="50800" dist="38100" dir="2700000" algn="tl" rotWithShape="0">
              <a:prstClr val="black">
                <a:alpha val="40000"/>
              </a:prstClr>
            </a:outerShdw>
          </a:effectLst>
        </p:spPr>
        <p:txBody>
          <a:bodyPr anchor="ctr"/>
          <a:lstStyle/>
          <a:p>
            <a:r>
              <a:rPr lang="en-US" sz="1800" b="1" dirty="0">
                <a:solidFill>
                  <a:srgbClr val="315F9F"/>
                </a:solidFill>
                <a:latin typeface="Verdana" panose="020B0604030504040204" pitchFamily="34" charset="0"/>
                <a:ea typeface="Verdana" panose="020B0604030504040204" pitchFamily="34" charset="0"/>
              </a:rPr>
              <a:t>Example 4</a:t>
            </a:r>
          </a:p>
        </p:txBody>
      </p:sp>
      <p:sp>
        <p:nvSpPr>
          <p:cNvPr id="21" name="Text Placeholder 20">
            <a:extLst>
              <a:ext uri="{FF2B5EF4-FFF2-40B4-BE49-F238E27FC236}">
                <a16:creationId xmlns:a16="http://schemas.microsoft.com/office/drawing/2014/main" id="{9E69BA50-7A2F-4187-A51C-0E1641525FA7}"/>
              </a:ext>
            </a:extLst>
          </p:cNvPr>
          <p:cNvSpPr>
            <a:spLocks noGrp="1"/>
          </p:cNvSpPr>
          <p:nvPr>
            <p:ph type="body" sz="quarter" idx="18"/>
          </p:nvPr>
        </p:nvSpPr>
        <p:spPr>
          <a:xfrm>
            <a:off x="9576052" y="5084572"/>
            <a:ext cx="2379725" cy="894587"/>
          </a:xfrm>
        </p:spPr>
        <p:txBody>
          <a:bodyPr/>
          <a:lstStyle/>
          <a:p>
            <a:r>
              <a:rPr lang="en-US" sz="1800" dirty="0"/>
              <a:t>Dental Office Aide ICAPS Program</a:t>
            </a:r>
          </a:p>
        </p:txBody>
      </p:sp>
      <p:sp>
        <p:nvSpPr>
          <p:cNvPr id="22" name="Text Placeholder 21">
            <a:extLst>
              <a:ext uri="{FF2B5EF4-FFF2-40B4-BE49-F238E27FC236}">
                <a16:creationId xmlns:a16="http://schemas.microsoft.com/office/drawing/2014/main" id="{3BD7790E-3CF1-434C-B4BD-CCE4E045B201}"/>
              </a:ext>
            </a:extLst>
          </p:cNvPr>
          <p:cNvSpPr>
            <a:spLocks noGrp="1"/>
          </p:cNvSpPr>
          <p:nvPr>
            <p:ph type="body" sz="quarter" idx="19"/>
          </p:nvPr>
        </p:nvSpPr>
        <p:spPr/>
        <p:txBody>
          <a:bodyPr/>
          <a:lstStyle/>
          <a:p>
            <a:r>
              <a:rPr lang="en-US" sz="4000" i="1" dirty="0">
                <a:solidFill>
                  <a:srgbClr val="315F9F"/>
                </a:solidFill>
              </a:rPr>
              <a:t>Then share your screen.</a:t>
            </a:r>
          </a:p>
        </p:txBody>
      </p:sp>
    </p:spTree>
    <p:extLst>
      <p:ext uri="{BB962C8B-B14F-4D97-AF65-F5344CB8AC3E}">
        <p14:creationId xmlns:p14="http://schemas.microsoft.com/office/powerpoint/2010/main" val="398791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86329A9-F4BA-4CB2-886C-772E28894DB0}"/>
              </a:ext>
            </a:extLst>
          </p:cNvPr>
          <p:cNvSpPr>
            <a:spLocks noGrp="1"/>
          </p:cNvSpPr>
          <p:nvPr>
            <p:ph type="title"/>
          </p:nvPr>
        </p:nvSpPr>
        <p:spPr/>
        <p:txBody>
          <a:bodyPr/>
          <a:lstStyle/>
          <a:p>
            <a:r>
              <a:rPr lang="en-US" dirty="0"/>
              <a:t>Program Example #1</a:t>
            </a:r>
            <a:br>
              <a:rPr lang="en-US" dirty="0"/>
            </a:br>
            <a:r>
              <a:rPr lang="en-US" dirty="0"/>
              <a:t>(Appendix A in the Participant Guide)</a:t>
            </a:r>
          </a:p>
        </p:txBody>
      </p:sp>
      <p:sp>
        <p:nvSpPr>
          <p:cNvPr id="4" name="Text Placeholder 3">
            <a:extLst>
              <a:ext uri="{FF2B5EF4-FFF2-40B4-BE49-F238E27FC236}">
                <a16:creationId xmlns:a16="http://schemas.microsoft.com/office/drawing/2014/main" id="{0C3DBAE2-E81B-4068-91B1-9131F491341C}"/>
              </a:ext>
            </a:extLst>
          </p:cNvPr>
          <p:cNvSpPr>
            <a:spLocks noGrp="1"/>
          </p:cNvSpPr>
          <p:nvPr>
            <p:ph type="body" sz="quarter" idx="12"/>
          </p:nvPr>
        </p:nvSpPr>
        <p:spPr/>
        <p:txBody>
          <a:bodyPr/>
          <a:lstStyle/>
          <a:p>
            <a:r>
              <a:rPr lang="en-US" b="1" dirty="0">
                <a:solidFill>
                  <a:srgbClr val="315F9F"/>
                </a:solidFill>
                <a:latin typeface="Verdana" panose="020B0604030504040204" pitchFamily="34" charset="0"/>
                <a:ea typeface="Verdana" panose="020B0604030504040204" pitchFamily="34" charset="0"/>
              </a:rPr>
              <a:t>Go to Activity</a:t>
            </a:r>
          </a:p>
        </p:txBody>
      </p:sp>
      <p:sp>
        <p:nvSpPr>
          <p:cNvPr id="2" name="Text Placeholder 1">
            <a:extLst>
              <a:ext uri="{FF2B5EF4-FFF2-40B4-BE49-F238E27FC236}">
                <a16:creationId xmlns:a16="http://schemas.microsoft.com/office/drawing/2014/main" id="{50B8A500-CD7F-4F9B-BDDA-A0D476E1FF79}"/>
              </a:ext>
            </a:extLst>
          </p:cNvPr>
          <p:cNvSpPr>
            <a:spLocks noGrp="1"/>
          </p:cNvSpPr>
          <p:nvPr>
            <p:ph type="body" sz="quarter" idx="11"/>
          </p:nvPr>
        </p:nvSpPr>
        <p:spPr/>
        <p:txBody>
          <a:bodyPr/>
          <a:lstStyle/>
          <a:p>
            <a:pPr>
              <a:lnSpc>
                <a:spcPct val="115000"/>
              </a:lnSpc>
              <a:spcBef>
                <a:spcPts val="500"/>
              </a:spcBef>
              <a:spcAft>
                <a:spcPts val="1000"/>
              </a:spcAft>
            </a:pPr>
            <a:r>
              <a:rPr lang="en-US" b="1" dirty="0">
                <a:solidFill>
                  <a:srgbClr val="000000"/>
                </a:solidFill>
                <a:ea typeface="Yu Gothic Light"/>
                <a:cs typeface="Arial"/>
              </a:rPr>
              <a:t>MEDICAL RECORDS AND MEDICAL OFFICE RECEPTIONIST – Everytown Adult and Continuing Education Center </a:t>
            </a:r>
          </a:p>
          <a:p>
            <a:pPr>
              <a:lnSpc>
                <a:spcPct val="115000"/>
              </a:lnSpc>
              <a:spcBef>
                <a:spcPts val="500"/>
              </a:spcBef>
              <a:spcAft>
                <a:spcPts val="1000"/>
              </a:spcAft>
            </a:pPr>
            <a:r>
              <a:rPr lang="en-US" dirty="0">
                <a:solidFill>
                  <a:srgbClr val="000000"/>
                </a:solidFill>
                <a:ea typeface="Yu Gothic Light"/>
                <a:cs typeface="Arial"/>
              </a:rPr>
              <a:t>Everytown Adult and Continuing Education Center (Everytown Center) offers several adult education integrated occupational programs. Occupational programs align closely with the immediate employment needs in the region. The Everytown Center collaborates directly with the regional Local Workforce Development Board (LWDB) and offers programs directly related to employment needs and growth areas.</a:t>
            </a:r>
            <a:endParaRPr lang="en-US" dirty="0">
              <a:ea typeface="Yu Gothic Light"/>
              <a:cs typeface="Arial"/>
            </a:endParaRPr>
          </a:p>
          <a:p>
            <a:pPr>
              <a:lnSpc>
                <a:spcPct val="115000"/>
              </a:lnSpc>
              <a:spcBef>
                <a:spcPts val="500"/>
              </a:spcBef>
              <a:spcAft>
                <a:spcPts val="1000"/>
              </a:spcAft>
            </a:pPr>
            <a:r>
              <a:rPr lang="en-US" dirty="0">
                <a:solidFill>
                  <a:srgbClr val="000000"/>
                </a:solidFill>
                <a:ea typeface="Yu Gothic Light"/>
                <a:cs typeface="Arial"/>
              </a:rPr>
              <a:t>The course structure for this program includes a one-week pre-vocational component, a 10- week technical/vocational program, and a one-week post-vocational class. The Medical Records and Office Receptionist course is 130 hours and is taught by adult education instructors in collaboration with experts in this vocational area. Key features of the vocational course include medical terminology, basic office management concepts, written and oral communications, and records security and management.</a:t>
            </a:r>
            <a:endParaRPr lang="en-US" dirty="0">
              <a:ea typeface="Yu Gothic Light"/>
              <a:cs typeface="Arial"/>
            </a:endParaRPr>
          </a:p>
          <a:p>
            <a:pPr>
              <a:lnSpc>
                <a:spcPct val="115000"/>
              </a:lnSpc>
              <a:spcBef>
                <a:spcPts val="500"/>
              </a:spcBef>
              <a:spcAft>
                <a:spcPts val="1000"/>
              </a:spcAft>
            </a:pPr>
            <a:r>
              <a:rPr lang="en-US" dirty="0">
                <a:solidFill>
                  <a:srgbClr val="000000"/>
                </a:solidFill>
                <a:ea typeface="Yu Gothic Light"/>
                <a:cs typeface="Arial"/>
              </a:rPr>
              <a:t>The post-vocational class provides students with a debrief opportunity and an array of workforce preparation activities including certification testing preparation and job application. The Center collaborates with the local one-stop to provide modules on resume development, interviewing, and job placement. Also, information is provided to students about further education opportunities within the medical records field. Many students receive assistance to apply and enroll in continuing postsecondary education.</a:t>
            </a:r>
            <a:endParaRPr lang="en-US" dirty="0">
              <a:ea typeface="Yu Gothic Light"/>
              <a:cs typeface="Arial"/>
            </a:endParaRPr>
          </a:p>
          <a:p>
            <a:pPr>
              <a:lnSpc>
                <a:spcPct val="115000"/>
              </a:lnSpc>
              <a:spcBef>
                <a:spcPts val="500"/>
              </a:spcBef>
              <a:spcAft>
                <a:spcPts val="1000"/>
              </a:spcAft>
            </a:pPr>
            <a:r>
              <a:rPr lang="en-US" dirty="0">
                <a:solidFill>
                  <a:srgbClr val="000000"/>
                </a:solidFill>
                <a:ea typeface="Yu Gothic Light"/>
                <a:cs typeface="Arial"/>
              </a:rPr>
              <a:t>Everytown Center is housed in a complex which includes medical offices, and students can access those offices for authentic experience and practice. Students' programs are typically at an adult basic intermediate educational functioning level or above and include a mixture of native and non-native English speakers. Supportive services are available to learners that include childcare, transportation, clothing, counseling, and advising as well as other important support services.</a:t>
            </a:r>
          </a:p>
          <a:p>
            <a:pPr>
              <a:lnSpc>
                <a:spcPct val="115000"/>
              </a:lnSpc>
              <a:spcBef>
                <a:spcPts val="500"/>
              </a:spcBef>
              <a:spcAft>
                <a:spcPts val="1000"/>
              </a:spcAft>
            </a:pPr>
            <a:r>
              <a:rPr lang="en-US" dirty="0">
                <a:solidFill>
                  <a:srgbClr val="000000"/>
                </a:solidFill>
                <a:ea typeface="Yu Gothic Light"/>
                <a:cs typeface="Arial"/>
              </a:rPr>
              <a:t>The Center acquires most of the funding for its vocational programming through dedicated fundraising activities, although some funding for specific populations (e.g., TANF, Dislocated Workers, etc.) is available through the regional LWDB. Basic education instructional delivery is covered through state adult education funding.</a:t>
            </a:r>
            <a:endParaRPr lang="en-US" dirty="0">
              <a:ea typeface="Yu Gothic Light"/>
              <a:cs typeface="Arial"/>
            </a:endParaRPr>
          </a:p>
        </p:txBody>
      </p:sp>
    </p:spTree>
    <p:extLst>
      <p:ext uri="{BB962C8B-B14F-4D97-AF65-F5344CB8AC3E}">
        <p14:creationId xmlns:p14="http://schemas.microsoft.com/office/powerpoint/2010/main" val="3194400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C4A6041-9DA1-4D6C-AA4B-B7AD54AEBF7E}"/>
              </a:ext>
            </a:extLst>
          </p:cNvPr>
          <p:cNvSpPr>
            <a:spLocks noGrp="1"/>
          </p:cNvSpPr>
          <p:nvPr>
            <p:ph type="title"/>
          </p:nvPr>
        </p:nvSpPr>
        <p:spPr/>
        <p:txBody>
          <a:bodyPr/>
          <a:lstStyle/>
          <a:p>
            <a:r>
              <a:rPr lang="en-US" dirty="0"/>
              <a:t>Program Example #2</a:t>
            </a:r>
            <a:br>
              <a:rPr lang="en-US" dirty="0"/>
            </a:br>
            <a:r>
              <a:rPr lang="en-US" dirty="0"/>
              <a:t>(Appendix A in the Participant Guide)</a:t>
            </a:r>
          </a:p>
        </p:txBody>
      </p:sp>
      <p:sp>
        <p:nvSpPr>
          <p:cNvPr id="3" name="Text Placeholder 2">
            <a:extLst>
              <a:ext uri="{FF2B5EF4-FFF2-40B4-BE49-F238E27FC236}">
                <a16:creationId xmlns:a16="http://schemas.microsoft.com/office/drawing/2014/main" id="{9C45B9F9-CCDD-4717-AF83-665C6D24B7DF}"/>
              </a:ext>
            </a:extLst>
          </p:cNvPr>
          <p:cNvSpPr>
            <a:spLocks noGrp="1"/>
          </p:cNvSpPr>
          <p:nvPr>
            <p:ph type="body" sz="quarter" idx="12"/>
          </p:nvPr>
        </p:nvSpPr>
        <p:spPr/>
        <p:txBody>
          <a:bodyPr/>
          <a:lstStyle/>
          <a:p>
            <a:r>
              <a:rPr lang="en-US" b="1" dirty="0">
                <a:solidFill>
                  <a:srgbClr val="315F9F"/>
                </a:solidFill>
                <a:latin typeface="Verdana" panose="020B0604030504040204" pitchFamily="34" charset="0"/>
                <a:ea typeface="Verdana" panose="020B0604030504040204" pitchFamily="34" charset="0"/>
              </a:rPr>
              <a:t>Go to Activity</a:t>
            </a:r>
          </a:p>
        </p:txBody>
      </p:sp>
      <p:sp>
        <p:nvSpPr>
          <p:cNvPr id="2" name="Text Placeholder 1">
            <a:extLst>
              <a:ext uri="{FF2B5EF4-FFF2-40B4-BE49-F238E27FC236}">
                <a16:creationId xmlns:a16="http://schemas.microsoft.com/office/drawing/2014/main" id="{C0B25D08-7968-44CD-BA57-878349C058D9}"/>
              </a:ext>
            </a:extLst>
          </p:cNvPr>
          <p:cNvSpPr>
            <a:spLocks noGrp="1"/>
          </p:cNvSpPr>
          <p:nvPr>
            <p:ph type="body" sz="quarter" idx="11"/>
          </p:nvPr>
        </p:nvSpPr>
        <p:spPr/>
        <p:txBody>
          <a:bodyPr/>
          <a:lstStyle/>
          <a:p>
            <a:pPr>
              <a:lnSpc>
                <a:spcPct val="115000"/>
              </a:lnSpc>
              <a:spcBef>
                <a:spcPts val="500"/>
              </a:spcBef>
              <a:spcAft>
                <a:spcPts val="1000"/>
              </a:spcAft>
            </a:pPr>
            <a:r>
              <a:rPr lang="en-US" b="1" dirty="0">
                <a:solidFill>
                  <a:srgbClr val="000000"/>
                </a:solidFill>
                <a:ea typeface="Yu Gothic Light"/>
              </a:rPr>
              <a:t>BUSINESS TECHNOLOGY – Riverside Institute of Technology</a:t>
            </a:r>
            <a:r>
              <a:rPr lang="en-US" b="1" dirty="0">
                <a:solidFill>
                  <a:srgbClr val="000000"/>
                </a:solidFill>
                <a:ea typeface="Yu Gothic Light"/>
                <a:cs typeface="Arial"/>
              </a:rPr>
              <a:t> (Institute)</a:t>
            </a:r>
            <a:endParaRPr lang="en-US" dirty="0">
              <a:ea typeface="Yu Mincho" panose="02020400000000000000" pitchFamily="18" charset="-128"/>
              <a:cs typeface="Arial" panose="020B0604020202020204" pitchFamily="34" charset="0"/>
            </a:endParaRPr>
          </a:p>
          <a:p>
            <a:pPr>
              <a:lnSpc>
                <a:spcPct val="108000"/>
              </a:lnSpc>
              <a:spcBef>
                <a:spcPts val="600"/>
              </a:spcBef>
              <a:spcAft>
                <a:spcPts val="600"/>
              </a:spcAft>
            </a:pPr>
            <a:r>
              <a:rPr lang="en-US" dirty="0">
                <a:solidFill>
                  <a:srgbClr val="000000"/>
                </a:solidFill>
                <a:ea typeface="Yu Gothic Light"/>
                <a:cs typeface="Arial"/>
              </a:rPr>
              <a:t>The Business Technology program prepares students for positions in beginning administrative support, reception, customer care, and sales/marketing support. Students earn a certificate of completion for the program as well as a variety of Microsoft skill certificates. Graduates are also eligible for entry into a variety of certificate programs (web maintenance, project management support, publication/sales/marketing support, customer service/product support, or Microsoft Office applications) as well as the full Business degree program.</a:t>
            </a:r>
          </a:p>
          <a:p>
            <a:pPr>
              <a:lnSpc>
                <a:spcPct val="108000"/>
              </a:lnSpc>
              <a:spcBef>
                <a:spcPts val="500"/>
              </a:spcBef>
              <a:spcAft>
                <a:spcPts val="300"/>
              </a:spcAft>
            </a:pPr>
            <a:r>
              <a:rPr lang="en-US" dirty="0">
                <a:solidFill>
                  <a:srgbClr val="000000"/>
                </a:solidFill>
                <a:ea typeface="Yu Gothic Light"/>
                <a:cs typeface="Arial"/>
              </a:rPr>
              <a:t>The 30 credit, two-quarter Business Technology program includes the following courses: </a:t>
            </a:r>
            <a:endParaRPr lang="en-US" dirty="0">
              <a:solidFill>
                <a:srgbClr val="000000"/>
              </a:solidFill>
              <a:ea typeface="Yu Mincho" panose="02020400000000000000" pitchFamily="18" charset="-128"/>
              <a:cs typeface="Arial" panose="020B0604020202020204" pitchFamily="34" charset="0"/>
            </a:endParaRPr>
          </a:p>
          <a:p>
            <a:pPr>
              <a:lnSpc>
                <a:spcPct val="108000"/>
              </a:lnSpc>
              <a:spcBef>
                <a:spcPts val="500"/>
              </a:spcBef>
              <a:spcAft>
                <a:spcPts val="300"/>
              </a:spcAft>
            </a:pPr>
            <a:r>
              <a:rPr lang="en-US" dirty="0">
                <a:solidFill>
                  <a:srgbClr val="000000"/>
                </a:solidFill>
                <a:ea typeface="Yu Gothic Light"/>
              </a:rPr>
              <a:t>Term 1: Keyboarding 1 (3 cr.), WORD (5 cr.), Business Computer Management (3 cr.), and Communication Skills &amp; Computer Applications I (3 cr.). </a:t>
            </a:r>
            <a:endParaRPr lang="en-US" dirty="0">
              <a:solidFill>
                <a:srgbClr val="000000"/>
              </a:solidFill>
              <a:ea typeface="Yu Gothic Light" panose="020B0300000000000000" pitchFamily="34" charset="-128"/>
              <a:cs typeface="Calibri"/>
            </a:endParaRPr>
          </a:p>
          <a:p>
            <a:pPr marL="342900" lvl="0" indent="-342900">
              <a:lnSpc>
                <a:spcPct val="108000"/>
              </a:lnSpc>
              <a:spcBef>
                <a:spcPts val="300"/>
              </a:spcBef>
              <a:spcAft>
                <a:spcPts val="300"/>
              </a:spcAft>
              <a:buClr>
                <a:srgbClr val="315F9F"/>
              </a:buClr>
              <a:buFont typeface="Wingdings" panose="05000000000000000000" pitchFamily="2" charset="2"/>
              <a:buChar char=""/>
            </a:pPr>
            <a:r>
              <a:rPr lang="en-US" dirty="0">
                <a:solidFill>
                  <a:srgbClr val="000000"/>
                </a:solidFill>
                <a:ea typeface="Yu Gothic Light"/>
              </a:rPr>
              <a:t>Term 2: Excel I (5 cr.), PowerPoint (4 cr.), Outlook (4 cr.), and Communication Skills &amp; Computer Applications II (3 cr.).</a:t>
            </a:r>
            <a:endParaRPr lang="en-US" dirty="0">
              <a:solidFill>
                <a:srgbClr val="000000"/>
              </a:solidFill>
              <a:ea typeface="Yu Gothic Light"/>
              <a:cs typeface="Calibri"/>
            </a:endParaRPr>
          </a:p>
          <a:p>
            <a:pPr>
              <a:lnSpc>
                <a:spcPct val="108000"/>
              </a:lnSpc>
              <a:spcBef>
                <a:spcPts val="600"/>
              </a:spcBef>
              <a:spcAft>
                <a:spcPts val="600"/>
              </a:spcAft>
            </a:pPr>
            <a:r>
              <a:rPr lang="en-US" dirty="0">
                <a:solidFill>
                  <a:srgbClr val="000000"/>
                </a:solidFill>
                <a:ea typeface="Yu Gothic Light"/>
                <a:cs typeface="Arial"/>
              </a:rPr>
              <a:t>Students, often non-native speakers of English, in the Business Technology integrated program typically are dually enrolled in adult basic education and a postsecondary program. The curricula for the Business Tech program are developed jointly by the adult education faculty and the business tech faculty. Instructors typically work in two- or three-person teams. Faculty are paid for program development time. The adult education instructors are present 50% of the time in the technical classes to assist students with basic skills. There are also pull-out sessions for basic skills instructors to work with students on specific skills and lessons.</a:t>
            </a:r>
          </a:p>
          <a:p>
            <a:pPr>
              <a:lnSpc>
                <a:spcPct val="108000"/>
              </a:lnSpc>
              <a:spcBef>
                <a:spcPts val="600"/>
              </a:spcBef>
              <a:spcAft>
                <a:spcPts val="600"/>
              </a:spcAft>
            </a:pPr>
            <a:r>
              <a:rPr lang="en-US" dirty="0">
                <a:solidFill>
                  <a:srgbClr val="000000"/>
                </a:solidFill>
                <a:ea typeface="Yu Gothic Light"/>
                <a:cs typeface="Arial"/>
              </a:rPr>
              <a:t>All students participate in workforce preparation activities that are embedded within the technical courses. Students learn skills for resume development, interviews, and a variety of soft skills that employers deem important. In addition, the school provides an Employment Resource Center which also offers workforce preparation training as well as information about job opportunities. Assistance with connecting employers with graduates is also provided.</a:t>
            </a:r>
          </a:p>
          <a:p>
            <a:pPr>
              <a:lnSpc>
                <a:spcPct val="108000"/>
              </a:lnSpc>
              <a:spcBef>
                <a:spcPts val="600"/>
              </a:spcBef>
              <a:spcAft>
                <a:spcPts val="600"/>
              </a:spcAft>
            </a:pPr>
            <a:r>
              <a:rPr lang="en-US" dirty="0">
                <a:solidFill>
                  <a:srgbClr val="000000"/>
                </a:solidFill>
                <a:ea typeface="Yu Gothic Light"/>
                <a:cs typeface="Arial"/>
              </a:rPr>
              <a:t>The graduation rate from this program has been exceptional. The 75% completion rate far exceeds the norm for non-integrated programs at the Institute. This high success rate yields additional revenue for the college under a statewide performance-based funding system. In general, the Business Tech program yields a 1.75 FTE revenue calculation due to the additional costs involved in the integrated methodology.</a:t>
            </a:r>
          </a:p>
        </p:txBody>
      </p:sp>
    </p:spTree>
    <p:extLst>
      <p:ext uri="{BB962C8B-B14F-4D97-AF65-F5344CB8AC3E}">
        <p14:creationId xmlns:p14="http://schemas.microsoft.com/office/powerpoint/2010/main" val="2486116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49CD4FA-B7C7-43F2-8EBF-F1B992025FDB}"/>
              </a:ext>
            </a:extLst>
          </p:cNvPr>
          <p:cNvSpPr>
            <a:spLocks noGrp="1"/>
          </p:cNvSpPr>
          <p:nvPr>
            <p:ph type="title"/>
          </p:nvPr>
        </p:nvSpPr>
        <p:spPr/>
        <p:txBody>
          <a:bodyPr/>
          <a:lstStyle/>
          <a:p>
            <a:r>
              <a:rPr lang="en-US" sz="3200" dirty="0"/>
              <a:t>Program Example #3</a:t>
            </a:r>
            <a:br>
              <a:rPr lang="en-US" sz="3200" dirty="0"/>
            </a:br>
            <a:r>
              <a:rPr lang="en-US" sz="3200" dirty="0"/>
              <a:t>(Appendix A in the Participant Guide)</a:t>
            </a:r>
          </a:p>
        </p:txBody>
      </p:sp>
      <p:sp>
        <p:nvSpPr>
          <p:cNvPr id="3" name="Text Placeholder 2">
            <a:extLst>
              <a:ext uri="{FF2B5EF4-FFF2-40B4-BE49-F238E27FC236}">
                <a16:creationId xmlns:a16="http://schemas.microsoft.com/office/drawing/2014/main" id="{E153A2E2-651F-47D4-9BCE-3FA8FF064E2C}"/>
              </a:ext>
            </a:extLst>
          </p:cNvPr>
          <p:cNvSpPr>
            <a:spLocks noGrp="1"/>
          </p:cNvSpPr>
          <p:nvPr>
            <p:ph type="body" sz="quarter" idx="12"/>
          </p:nvPr>
        </p:nvSpPr>
        <p:spPr/>
        <p:txBody>
          <a:bodyPr/>
          <a:lstStyle/>
          <a:p>
            <a:r>
              <a:rPr lang="en-US" b="1" dirty="0">
                <a:solidFill>
                  <a:srgbClr val="315F9F"/>
                </a:solidFill>
                <a:latin typeface="Verdana" panose="020B0604030504040204" pitchFamily="34" charset="0"/>
                <a:ea typeface="Verdana" panose="020B0604030504040204" pitchFamily="34" charset="0"/>
              </a:rPr>
              <a:t>Go to Activity</a:t>
            </a:r>
          </a:p>
        </p:txBody>
      </p:sp>
      <p:sp>
        <p:nvSpPr>
          <p:cNvPr id="2" name="Text Placeholder 1">
            <a:extLst>
              <a:ext uri="{FF2B5EF4-FFF2-40B4-BE49-F238E27FC236}">
                <a16:creationId xmlns:a16="http://schemas.microsoft.com/office/drawing/2014/main" id="{262E6D2F-C49D-446C-8483-54F6833F7B20}"/>
              </a:ext>
            </a:extLst>
          </p:cNvPr>
          <p:cNvSpPr>
            <a:spLocks noGrp="1"/>
          </p:cNvSpPr>
          <p:nvPr>
            <p:ph type="body" sz="quarter" idx="11"/>
          </p:nvPr>
        </p:nvSpPr>
        <p:spPr/>
        <p:txBody>
          <a:bodyPr/>
          <a:lstStyle/>
          <a:p>
            <a:pPr marL="0" marR="0">
              <a:lnSpc>
                <a:spcPct val="115000"/>
              </a:lnSpc>
              <a:spcBef>
                <a:spcPts val="500"/>
              </a:spcBef>
              <a:spcAft>
                <a:spcPts val="1000"/>
              </a:spcAft>
            </a:pPr>
            <a:r>
              <a:rPr lang="en-US" sz="1400" b="1" dirty="0">
                <a:solidFill>
                  <a:srgbClr val="000000"/>
                </a:solidFill>
                <a:effectLst/>
                <a:ea typeface="Yu Gothic Light"/>
                <a:cs typeface="Arial"/>
              </a:rPr>
              <a:t>HEALTH OCCUPATIONS- NURSING – Westover Community College</a:t>
            </a:r>
            <a:endParaRPr lang="en-US" sz="1400" dirty="0">
              <a:effectLst/>
              <a:ea typeface="Yu Gothic Light"/>
              <a:cs typeface="Arial"/>
            </a:endParaRPr>
          </a:p>
          <a:p>
            <a:pPr marL="0" marR="0">
              <a:lnSpc>
                <a:spcPct val="108000"/>
              </a:lnSpc>
              <a:spcBef>
                <a:spcPts val="600"/>
              </a:spcBef>
              <a:spcAft>
                <a:spcPts val="600"/>
              </a:spcAft>
            </a:pPr>
            <a:r>
              <a:rPr lang="en-US" sz="1400" dirty="0">
                <a:solidFill>
                  <a:srgbClr val="000000"/>
                </a:solidFill>
                <a:effectLst/>
                <a:ea typeface="Yu Gothic Light"/>
                <a:cs typeface="Arial"/>
              </a:rPr>
              <a:t>In the early 2000's, Westover Community College embraced the I-BEST concept for several academic areas that had a history of low completion rates for certain populations of students including second language learners and students with low basic education skills. Nursing educators and adult basic education staff determined that the first level of Nursing courses is critical for student success and decided to use the I-BEST model at that entry level.</a:t>
            </a:r>
            <a:endParaRPr lang="en-US" sz="1400" dirty="0">
              <a:effectLst/>
              <a:ea typeface="Yu Gothic Light"/>
              <a:cs typeface="Arial"/>
            </a:endParaRPr>
          </a:p>
          <a:p>
            <a:pPr>
              <a:lnSpc>
                <a:spcPct val="108000"/>
              </a:lnSpc>
              <a:spcBef>
                <a:spcPts val="600"/>
              </a:spcBef>
              <a:spcAft>
                <a:spcPts val="600"/>
              </a:spcAft>
            </a:pPr>
            <a:r>
              <a:rPr lang="en-US" sz="1400" dirty="0">
                <a:solidFill>
                  <a:srgbClr val="000000"/>
                </a:solidFill>
                <a:effectLst/>
                <a:ea typeface="Yu Gothic Light"/>
                <a:cs typeface="Arial"/>
              </a:rPr>
              <a:t>Specifically, the 10-week Nursing 100 course was targeted for an integrated </a:t>
            </a:r>
            <a:r>
              <a:rPr lang="en-US" sz="1400" dirty="0">
                <a:solidFill>
                  <a:srgbClr val="000000"/>
                </a:solidFill>
                <a:ea typeface="Yu Gothic Light"/>
                <a:cs typeface="Arial"/>
              </a:rPr>
              <a:t>approach</a:t>
            </a:r>
            <a:r>
              <a:rPr lang="en-US" sz="1400" dirty="0">
                <a:solidFill>
                  <a:srgbClr val="000000"/>
                </a:solidFill>
                <a:effectLst/>
                <a:ea typeface="Yu Gothic Light"/>
                <a:cs typeface="Arial"/>
              </a:rPr>
              <a:t>. In that course, the fundamental principles of nursing care are </a:t>
            </a:r>
            <a:r>
              <a:rPr lang="en-US" sz="1400" dirty="0">
                <a:solidFill>
                  <a:srgbClr val="000000"/>
                </a:solidFill>
                <a:ea typeface="Yu Gothic Light"/>
                <a:cs typeface="Arial"/>
              </a:rPr>
              <a:t>presented</a:t>
            </a:r>
            <a:r>
              <a:rPr lang="en-US" sz="1400" dirty="0">
                <a:solidFill>
                  <a:srgbClr val="000000"/>
                </a:solidFill>
                <a:effectLst/>
                <a:ea typeface="Yu Gothic Light"/>
                <a:cs typeface="Arial"/>
              </a:rPr>
              <a:t>. Content areas related to </a:t>
            </a:r>
            <a:r>
              <a:rPr lang="en-US" sz="1400" dirty="0">
                <a:solidFill>
                  <a:srgbClr val="000000"/>
                </a:solidFill>
                <a:ea typeface="Yu Gothic Light"/>
                <a:cs typeface="Arial"/>
              </a:rPr>
              <a:t>the nursing</a:t>
            </a:r>
            <a:r>
              <a:rPr lang="en-US" sz="1400" dirty="0">
                <a:solidFill>
                  <a:srgbClr val="000000"/>
                </a:solidFill>
                <a:effectLst/>
                <a:ea typeface="Yu Gothic Light"/>
                <a:cs typeface="Arial"/>
              </a:rPr>
              <a:t> process, safety and infection control, health promotion and maintenance, basic care and comfort, pharmacological therapies, reduction of risk potential, and physiological adaptation are presented. Care specific to adult and geriatric patients is emphasized.</a:t>
            </a:r>
            <a:r>
              <a:rPr lang="en-US" sz="1400" dirty="0">
                <a:solidFill>
                  <a:srgbClr val="000000"/>
                </a:solidFill>
                <a:ea typeface="Yu Gothic Light"/>
                <a:cs typeface="Arial"/>
              </a:rPr>
              <a:t> </a:t>
            </a:r>
            <a:r>
              <a:rPr lang="en-US" sz="1400" dirty="0">
                <a:solidFill>
                  <a:srgbClr val="000000"/>
                </a:solidFill>
                <a:effectLst/>
                <a:ea typeface="Yu Gothic Light"/>
                <a:cs typeface="Arial"/>
              </a:rPr>
              <a:t>Along with the basic nursing course</a:t>
            </a:r>
            <a:r>
              <a:rPr lang="en-US" sz="1400" dirty="0">
                <a:solidFill>
                  <a:srgbClr val="000000"/>
                </a:solidFill>
                <a:ea typeface="Yu Gothic Light"/>
                <a:cs typeface="Arial"/>
              </a:rPr>
              <a:t>,</a:t>
            </a:r>
            <a:r>
              <a:rPr lang="en-US" sz="1400" dirty="0">
                <a:solidFill>
                  <a:srgbClr val="000000"/>
                </a:solidFill>
                <a:effectLst/>
                <a:ea typeface="Yu Gothic Light"/>
                <a:cs typeface="Arial"/>
              </a:rPr>
              <a:t> there is a co-requisite Nursing Practicum which applies theory from Nursing 100. The practicum focus is on the management of care of older adults in the long-term care environment.</a:t>
            </a:r>
            <a:endParaRPr lang="en-US" sz="1400" dirty="0">
              <a:effectLst/>
              <a:ea typeface="Yu Gothic Light"/>
              <a:cs typeface="Arial"/>
            </a:endParaRPr>
          </a:p>
          <a:p>
            <a:pPr marL="0" marR="0">
              <a:lnSpc>
                <a:spcPct val="108000"/>
              </a:lnSpc>
              <a:spcBef>
                <a:spcPts val="600"/>
              </a:spcBef>
              <a:spcAft>
                <a:spcPts val="600"/>
              </a:spcAft>
            </a:pPr>
            <a:r>
              <a:rPr lang="en-US" sz="1400" dirty="0">
                <a:solidFill>
                  <a:srgbClr val="000000"/>
                </a:solidFill>
                <a:effectLst/>
                <a:ea typeface="Yu Gothic Light"/>
                <a:cs typeface="Arial"/>
              </a:rPr>
              <a:t>Adult education instructors typically participate concurrently in a portion of the nursing course to provide students with immediate academic assistance and to identify topics for study in a supplemental class. The supplemental class for I-BEST students only meets three hours per week and uses the classroom materials from the Nursing course. The adult education instructors monitor student achievement and identify areas that require remediation or support.</a:t>
            </a:r>
            <a:endParaRPr lang="en-US" sz="1400" dirty="0">
              <a:effectLst/>
              <a:ea typeface="Yu Gothic Light"/>
              <a:cs typeface="Arial"/>
            </a:endParaRPr>
          </a:p>
          <a:p>
            <a:pPr marL="0" marR="0">
              <a:lnSpc>
                <a:spcPct val="108000"/>
              </a:lnSpc>
              <a:spcBef>
                <a:spcPts val="600"/>
              </a:spcBef>
              <a:spcAft>
                <a:spcPts val="600"/>
              </a:spcAft>
            </a:pPr>
            <a:r>
              <a:rPr lang="en-US" sz="1400" dirty="0">
                <a:solidFill>
                  <a:srgbClr val="000000"/>
                </a:solidFill>
                <a:effectLst/>
                <a:ea typeface="Yu Gothic Light"/>
                <a:cs typeface="Arial"/>
              </a:rPr>
              <a:t>In both the Nursing 100 and supplemental courses, workforce preparation concepts are presented, and students learn about soft skills concepts such as professional appearance and presentation, effective and appropriate oral communications that are contextually linked to nursing careers. Students that perform well in both courses are often asked to mentor other students in successive nursing courses. The college offers licensure/certification testing preparation as well as employment placement services. Nursing students receive advising and support to access these other services.</a:t>
            </a:r>
            <a:endParaRPr lang="en-US" sz="1400" dirty="0">
              <a:effectLst/>
              <a:ea typeface="Yu Gothic Light"/>
              <a:cs typeface="Arial"/>
            </a:endParaRPr>
          </a:p>
          <a:p>
            <a:pPr>
              <a:lnSpc>
                <a:spcPct val="108000"/>
              </a:lnSpc>
              <a:spcBef>
                <a:spcPts val="600"/>
              </a:spcBef>
              <a:spcAft>
                <a:spcPts val="600"/>
              </a:spcAft>
            </a:pPr>
            <a:r>
              <a:rPr lang="en-US" sz="1400" dirty="0">
                <a:solidFill>
                  <a:srgbClr val="000000"/>
                </a:solidFill>
                <a:ea typeface="Yu Gothic Light"/>
                <a:cs typeface="Arial"/>
              </a:rPr>
              <a:t>An array</a:t>
            </a:r>
            <a:r>
              <a:rPr lang="en-US" sz="1400" dirty="0">
                <a:solidFill>
                  <a:srgbClr val="000000"/>
                </a:solidFill>
                <a:effectLst/>
                <a:ea typeface="Yu Gothic Light"/>
                <a:cs typeface="Arial"/>
              </a:rPr>
              <a:t> of nursing course options becomes available for students who complete the first level of nursing courses. The nursing career pathway includes opportunities for CNA, LPN</a:t>
            </a:r>
            <a:r>
              <a:rPr lang="en-US" sz="1400" dirty="0">
                <a:solidFill>
                  <a:srgbClr val="000000"/>
                </a:solidFill>
                <a:ea typeface="Yu Gothic Light"/>
                <a:cs typeface="Arial"/>
              </a:rPr>
              <a:t>,</a:t>
            </a:r>
            <a:r>
              <a:rPr lang="en-US" sz="1400" dirty="0">
                <a:solidFill>
                  <a:srgbClr val="000000"/>
                </a:solidFill>
                <a:effectLst/>
                <a:ea typeface="Yu Gothic Light"/>
                <a:cs typeface="Arial"/>
              </a:rPr>
              <a:t> and an Associate degree in Nursing.</a:t>
            </a:r>
            <a:endParaRPr lang="en-US" sz="1400" dirty="0">
              <a:effectLst/>
              <a:ea typeface="Yu Gothic Light"/>
              <a:cs typeface="Arial"/>
            </a:endParaRPr>
          </a:p>
        </p:txBody>
      </p:sp>
    </p:spTree>
    <p:extLst>
      <p:ext uri="{BB962C8B-B14F-4D97-AF65-F5344CB8AC3E}">
        <p14:creationId xmlns:p14="http://schemas.microsoft.com/office/powerpoint/2010/main" val="3575415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3D5F445-C174-4C7C-88F6-811CFE0C4491}"/>
              </a:ext>
            </a:extLst>
          </p:cNvPr>
          <p:cNvSpPr>
            <a:spLocks noGrp="1"/>
          </p:cNvSpPr>
          <p:nvPr>
            <p:ph type="title"/>
          </p:nvPr>
        </p:nvSpPr>
        <p:spPr/>
        <p:txBody>
          <a:bodyPr/>
          <a:lstStyle/>
          <a:p>
            <a:r>
              <a:rPr lang="en-US" sz="3200" dirty="0"/>
              <a:t>Program Example #4</a:t>
            </a:r>
            <a:br>
              <a:rPr lang="en-US" sz="3200" dirty="0"/>
            </a:br>
            <a:r>
              <a:rPr lang="en-US" sz="3200" dirty="0"/>
              <a:t>(Appendix A in the Participant Guide)</a:t>
            </a:r>
          </a:p>
        </p:txBody>
      </p:sp>
      <p:sp>
        <p:nvSpPr>
          <p:cNvPr id="4" name="Text Placeholder 3">
            <a:extLst>
              <a:ext uri="{FF2B5EF4-FFF2-40B4-BE49-F238E27FC236}">
                <a16:creationId xmlns:a16="http://schemas.microsoft.com/office/drawing/2014/main" id="{DF22F027-E82D-4743-A633-363685565157}"/>
              </a:ext>
            </a:extLst>
          </p:cNvPr>
          <p:cNvSpPr>
            <a:spLocks noGrp="1"/>
          </p:cNvSpPr>
          <p:nvPr>
            <p:ph type="body" sz="quarter" idx="12"/>
          </p:nvPr>
        </p:nvSpPr>
        <p:spPr/>
        <p:txBody>
          <a:bodyPr/>
          <a:lstStyle/>
          <a:p>
            <a:r>
              <a:rPr lang="en-US" b="1" dirty="0">
                <a:solidFill>
                  <a:srgbClr val="315F9F"/>
                </a:solidFill>
                <a:latin typeface="Verdana" panose="020B0604030504040204" pitchFamily="34" charset="0"/>
                <a:ea typeface="Verdana" panose="020B0604030504040204" pitchFamily="34" charset="0"/>
              </a:rPr>
              <a:t>Go to Activity</a:t>
            </a:r>
          </a:p>
        </p:txBody>
      </p:sp>
      <p:sp>
        <p:nvSpPr>
          <p:cNvPr id="2" name="Text Placeholder 1">
            <a:extLst>
              <a:ext uri="{FF2B5EF4-FFF2-40B4-BE49-F238E27FC236}">
                <a16:creationId xmlns:a16="http://schemas.microsoft.com/office/drawing/2014/main" id="{3FE914C4-6E70-4DCC-A040-040C92EDF55D}"/>
              </a:ext>
            </a:extLst>
          </p:cNvPr>
          <p:cNvSpPr>
            <a:spLocks noGrp="1"/>
          </p:cNvSpPr>
          <p:nvPr>
            <p:ph type="body" sz="quarter" idx="11"/>
          </p:nvPr>
        </p:nvSpPr>
        <p:spPr/>
        <p:txBody>
          <a:bodyPr/>
          <a:lstStyle/>
          <a:p>
            <a:pPr marL="0" marR="0" indent="0">
              <a:lnSpc>
                <a:spcPct val="108000"/>
              </a:lnSpc>
              <a:spcBef>
                <a:spcPts val="600"/>
              </a:spcBef>
              <a:spcAft>
                <a:spcPts val="600"/>
              </a:spcAft>
              <a:buNone/>
            </a:pPr>
            <a:r>
              <a:rPr lang="en-US" b="1" dirty="0">
                <a:solidFill>
                  <a:srgbClr val="000000"/>
                </a:solidFill>
                <a:effectLst/>
                <a:ea typeface="Yu Gothic Light" panose="020B0300000000000000" pitchFamily="34" charset="-128"/>
                <a:cs typeface="Arial" panose="020B0604020202020204" pitchFamily="34" charset="0"/>
              </a:rPr>
              <a:t>DENTAL OFFICE AIDE ICAPS PROGRAM – Hometown Community College</a:t>
            </a:r>
            <a:endParaRPr lang="en-US" dirty="0">
              <a:effectLst/>
              <a:ea typeface="Yu Mincho" panose="02020400000000000000" pitchFamily="18" charset="-128"/>
              <a:cs typeface="Arial" panose="020B0604020202020204" pitchFamily="34" charset="0"/>
            </a:endParaRPr>
          </a:p>
          <a:p>
            <a:pPr marL="0" marR="0" indent="0">
              <a:lnSpc>
                <a:spcPct val="102000"/>
              </a:lnSpc>
              <a:spcBef>
                <a:spcPts val="400"/>
              </a:spcBef>
              <a:spcAft>
                <a:spcPts val="400"/>
              </a:spcAft>
              <a:buNone/>
            </a:pPr>
            <a:r>
              <a:rPr lang="en-US" dirty="0">
                <a:solidFill>
                  <a:srgbClr val="000000"/>
                </a:solidFill>
                <a:effectLst/>
                <a:ea typeface="Yu Gothic Light" panose="020B0300000000000000" pitchFamily="34" charset="-128"/>
                <a:cs typeface="Arial" panose="020B0604020202020204" pitchFamily="34" charset="0"/>
              </a:rPr>
              <a:t>Hometown Community College offers the ICAPS (Integrated Career and Academic Prep System) model to assure success in one year. ICAPS is a state of Illinois initiative which provides support in basic skills education while at the same time preparing students for the workforce in a vocational certificate program. The Accelerating Opportunity initiative originally supported the development of this career pathway opportunity.</a:t>
            </a:r>
            <a:endParaRPr lang="en-US" dirty="0">
              <a:effectLst/>
              <a:ea typeface="Yu Mincho" panose="02020400000000000000" pitchFamily="18" charset="-128"/>
              <a:cs typeface="Arial" panose="020B0604020202020204" pitchFamily="34" charset="0"/>
            </a:endParaRPr>
          </a:p>
          <a:p>
            <a:pPr marL="0" marR="0" indent="0">
              <a:lnSpc>
                <a:spcPct val="102000"/>
              </a:lnSpc>
              <a:spcBef>
                <a:spcPts val="400"/>
              </a:spcBef>
              <a:spcAft>
                <a:spcPts val="400"/>
              </a:spcAft>
              <a:buNone/>
            </a:pPr>
            <a:r>
              <a:rPr lang="en-US" dirty="0">
                <a:solidFill>
                  <a:srgbClr val="000000"/>
                </a:solidFill>
                <a:effectLst/>
                <a:ea typeface="Yu Gothic Light" panose="020B0300000000000000" pitchFamily="34" charset="-128"/>
                <a:cs typeface="Arial" panose="020B0604020202020204" pitchFamily="34" charset="0"/>
              </a:rPr>
              <a:t>The Dental Office Aide program is a 2-semester certificate program open to all adult education students, including ESL students those who do not have high enough TABE test scores to enroll in the non-ICAPS credit programming. Funding for this program includes multiple sources: tuition, tuition assistance, grant funding college support services, etc.  </a:t>
            </a:r>
            <a:endParaRPr lang="en-US" dirty="0">
              <a:effectLst/>
              <a:ea typeface="Yu Mincho" panose="02020400000000000000" pitchFamily="18" charset="-128"/>
              <a:cs typeface="Arial" panose="020B0604020202020204" pitchFamily="34" charset="0"/>
            </a:endParaRPr>
          </a:p>
          <a:p>
            <a:pPr marL="0" marR="0" indent="0">
              <a:lnSpc>
                <a:spcPct val="102000"/>
              </a:lnSpc>
              <a:spcBef>
                <a:spcPts val="400"/>
              </a:spcBef>
              <a:spcAft>
                <a:spcPts val="400"/>
              </a:spcAft>
              <a:buNone/>
            </a:pPr>
            <a:r>
              <a:rPr lang="en-US" dirty="0">
                <a:solidFill>
                  <a:srgbClr val="000000"/>
                </a:solidFill>
                <a:effectLst/>
                <a:ea typeface="Yu Gothic Light" panose="020B0300000000000000" pitchFamily="34" charset="-128"/>
                <a:cs typeface="Arial" panose="020B0604020202020204" pitchFamily="34" charset="0"/>
              </a:rPr>
              <a:t>Courses include: First Semester: Dental Assisting 1, and Dental Aseptic Techniques. Second Semester: Dental Materials 1, Chairside Dental Assisting 1, and Interpersonal Communication. Support classes in Math and reading/writing are available during both semesters. Course completion results in 15 semester credits and a Basic Vocational Specialists Certificate - Dental Office Aide.</a:t>
            </a:r>
            <a:endParaRPr lang="en-US" dirty="0">
              <a:effectLst/>
              <a:ea typeface="Yu Mincho" panose="02020400000000000000" pitchFamily="18" charset="-128"/>
              <a:cs typeface="Arial" panose="020B0604020202020204" pitchFamily="34" charset="0"/>
            </a:endParaRPr>
          </a:p>
          <a:p>
            <a:pPr marL="0" marR="0" indent="0">
              <a:lnSpc>
                <a:spcPct val="102000"/>
              </a:lnSpc>
              <a:spcBef>
                <a:spcPts val="400"/>
              </a:spcBef>
              <a:spcAft>
                <a:spcPts val="400"/>
              </a:spcAft>
              <a:buNone/>
            </a:pPr>
            <a:r>
              <a:rPr lang="en-US" dirty="0">
                <a:solidFill>
                  <a:srgbClr val="000000"/>
                </a:solidFill>
                <a:effectLst/>
                <a:ea typeface="Yu Gothic Light" panose="020B0300000000000000" pitchFamily="34" charset="-128"/>
                <a:cs typeface="Arial" panose="020B0604020202020204" pitchFamily="34" charset="0"/>
              </a:rPr>
              <a:t>Adult education and literacy is provided contextually to support the occupational content skills and knowledge. Adult education instructors are present 50% of the time in the dental aide skills/content classes to assist students with content such as vocabulary, study techniques, note-taking, test prep, etc. basic skills instruction is contextualized as much as possible to support the dental aide curricula. Also, during the basic education support classes and individualized assistance, instructors present workforce preparation concepts including soft skills for the workplace, interview preparation, resume writing, resource identification, and more.</a:t>
            </a:r>
            <a:endParaRPr lang="en-US" dirty="0">
              <a:effectLst/>
              <a:ea typeface="Yu Mincho" panose="02020400000000000000" pitchFamily="18" charset="-128"/>
              <a:cs typeface="Arial" panose="020B0604020202020204" pitchFamily="34" charset="0"/>
            </a:endParaRPr>
          </a:p>
          <a:p>
            <a:pPr marL="0" marR="0" indent="0">
              <a:lnSpc>
                <a:spcPct val="102000"/>
              </a:lnSpc>
              <a:spcBef>
                <a:spcPts val="400"/>
              </a:spcBef>
              <a:spcAft>
                <a:spcPts val="400"/>
              </a:spcAft>
              <a:buNone/>
            </a:pPr>
            <a:r>
              <a:rPr lang="en-US" dirty="0">
                <a:solidFill>
                  <a:srgbClr val="000000"/>
                </a:solidFill>
                <a:effectLst/>
                <a:ea typeface="Yu Gothic Light" panose="020B0300000000000000" pitchFamily="34" charset="-128"/>
                <a:cs typeface="Arial" panose="020B0604020202020204" pitchFamily="34" charset="0"/>
              </a:rPr>
              <a:t>This program is an entry level component of a dental occupations cluster. Students who desire to continue in this field may take 14 more credit hours to earn a Basic Vocational Specialist in preclinical dental assisting which leads to a career as a chairside dental assistant. Following that, a Vocational Specialist in clinical dental assisting (with option for advanced certification) to work in an expanded role as a dental assistant is available.</a:t>
            </a:r>
            <a:endParaRPr lang="en-US" dirty="0">
              <a:effectLst/>
              <a:ea typeface="Yu Mincho" panose="02020400000000000000" pitchFamily="18" charset="-128"/>
              <a:cs typeface="Arial" panose="020B0604020202020204" pitchFamily="34" charset="0"/>
            </a:endParaRPr>
          </a:p>
          <a:p>
            <a:pPr marL="0" indent="0">
              <a:lnSpc>
                <a:spcPct val="102000"/>
              </a:lnSpc>
              <a:spcBef>
                <a:spcPts val="400"/>
              </a:spcBef>
              <a:spcAft>
                <a:spcPts val="400"/>
              </a:spcAft>
              <a:buNone/>
            </a:pPr>
            <a:r>
              <a:rPr lang="en-US" dirty="0">
                <a:solidFill>
                  <a:srgbClr val="000000"/>
                </a:solidFill>
                <a:effectLst/>
                <a:ea typeface="Yu Gothic Light" panose="020B0300000000000000" pitchFamily="34" charset="-128"/>
              </a:rPr>
              <a:t>As described on the Hometown Community College website: "ICAPS provides career navigation and personalized advising to prepare students for the workforce in welding, computer numerical control (CNC) operator, heating, ventilation, air conditioning and refrigeration (HVACR}, dental office aide, computer integrated manufacturing (CIM</a:t>
            </a:r>
            <a:r>
              <a:rPr lang="en-US" dirty="0">
                <a:solidFill>
                  <a:srgbClr val="000000"/>
                </a:solidFill>
                <a:ea typeface="Yu Gothic Light" panose="020B0300000000000000" pitchFamily="34" charset="-128"/>
              </a:rPr>
              <a:t>)</a:t>
            </a:r>
            <a:r>
              <a:rPr lang="en-US" dirty="0">
                <a:solidFill>
                  <a:srgbClr val="000000"/>
                </a:solidFill>
                <a:effectLst/>
                <a:ea typeface="Yu Gothic Light" panose="020B0300000000000000" pitchFamily="34" charset="-128"/>
              </a:rPr>
              <a:t>, or integrated systems maintenance technology (IST</a:t>
            </a:r>
            <a:r>
              <a:rPr lang="en-US" dirty="0">
                <a:solidFill>
                  <a:srgbClr val="000000"/>
                </a:solidFill>
                <a:ea typeface="Yu Gothic Light" panose="020B0300000000000000" pitchFamily="34" charset="-128"/>
              </a:rPr>
              <a:t>)</a:t>
            </a:r>
            <a:r>
              <a:rPr lang="en-US" dirty="0">
                <a:solidFill>
                  <a:srgbClr val="000000"/>
                </a:solidFill>
                <a:effectLst/>
                <a:ea typeface="Yu Gothic Light" panose="020B0300000000000000" pitchFamily="34" charset="-128"/>
              </a:rPr>
              <a:t>. Most offerings are one-year programs leading to a certificate and National Career Readiness Certification (NCRC). Degree options are also available."</a:t>
            </a:r>
            <a:endParaRPr lang="en-US" dirty="0">
              <a:effectLst/>
              <a:ea typeface="Yu Mincho" panose="02020400000000000000" pitchFamily="18" charset="-128"/>
              <a:cs typeface="Arial" panose="020B0604020202020204" pitchFamily="34" charset="0"/>
            </a:endParaRPr>
          </a:p>
        </p:txBody>
      </p:sp>
    </p:spTree>
    <p:extLst>
      <p:ext uri="{BB962C8B-B14F-4D97-AF65-F5344CB8AC3E}">
        <p14:creationId xmlns:p14="http://schemas.microsoft.com/office/powerpoint/2010/main" val="3712532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72653" y="42934"/>
            <a:ext cx="6046694" cy="642930"/>
          </a:xfrm>
        </p:spPr>
        <p:txBody>
          <a:bodyPr/>
          <a:lstStyle/>
          <a:p>
            <a:pPr algn="ctr"/>
            <a:r>
              <a:rPr lang="en-US" sz="2800" dirty="0">
                <a:solidFill>
                  <a:schemeClr val="bg1"/>
                </a:solidFill>
              </a:rPr>
              <a:t>Is it an IET?</a:t>
            </a:r>
          </a:p>
        </p:txBody>
      </p:sp>
      <p:graphicFrame>
        <p:nvGraphicFramePr>
          <p:cNvPr id="3" name="Table 2">
            <a:extLst>
              <a:ext uri="{FF2B5EF4-FFF2-40B4-BE49-F238E27FC236}">
                <a16:creationId xmlns:a16="http://schemas.microsoft.com/office/drawing/2014/main" id="{B11DB28C-CF1F-4424-8BC0-483F42A2BC94}"/>
              </a:ext>
            </a:extLst>
          </p:cNvPr>
          <p:cNvGraphicFramePr>
            <a:graphicFrameLocks noGrp="1"/>
          </p:cNvGraphicFramePr>
          <p:nvPr>
            <p:extLst>
              <p:ext uri="{D42A27DB-BD31-4B8C-83A1-F6EECF244321}">
                <p14:modId xmlns:p14="http://schemas.microsoft.com/office/powerpoint/2010/main" val="2202120813"/>
              </p:ext>
            </p:extLst>
          </p:nvPr>
        </p:nvGraphicFramePr>
        <p:xfrm>
          <a:off x="156313" y="579581"/>
          <a:ext cx="11897846" cy="5973564"/>
        </p:xfrm>
        <a:graphic>
          <a:graphicData uri="http://schemas.openxmlformats.org/drawingml/2006/table">
            <a:tbl>
              <a:tblPr firstRow="1" firstCol="1" bandRow="1">
                <a:tableStyleId>{5C22544A-7EE6-4342-B048-85BDC9FD1C3A}</a:tableStyleId>
              </a:tblPr>
              <a:tblGrid>
                <a:gridCol w="2172283">
                  <a:extLst>
                    <a:ext uri="{9D8B030D-6E8A-4147-A177-3AD203B41FA5}">
                      <a16:colId xmlns:a16="http://schemas.microsoft.com/office/drawing/2014/main" val="4290211520"/>
                    </a:ext>
                  </a:extLst>
                </a:gridCol>
                <a:gridCol w="4470072">
                  <a:extLst>
                    <a:ext uri="{9D8B030D-6E8A-4147-A177-3AD203B41FA5}">
                      <a16:colId xmlns:a16="http://schemas.microsoft.com/office/drawing/2014/main" val="2255192438"/>
                    </a:ext>
                  </a:extLst>
                </a:gridCol>
                <a:gridCol w="4124036">
                  <a:extLst>
                    <a:ext uri="{9D8B030D-6E8A-4147-A177-3AD203B41FA5}">
                      <a16:colId xmlns:a16="http://schemas.microsoft.com/office/drawing/2014/main" val="594966002"/>
                    </a:ext>
                  </a:extLst>
                </a:gridCol>
                <a:gridCol w="1131455">
                  <a:extLst>
                    <a:ext uri="{9D8B030D-6E8A-4147-A177-3AD203B41FA5}">
                      <a16:colId xmlns:a16="http://schemas.microsoft.com/office/drawing/2014/main" val="3198334179"/>
                    </a:ext>
                  </a:extLst>
                </a:gridCol>
              </a:tblGrid>
              <a:tr h="604381">
                <a:tc>
                  <a:txBody>
                    <a:bodyPr/>
                    <a:lstStyle/>
                    <a:p>
                      <a:pPr algn="l">
                        <a:lnSpc>
                          <a:spcPts val="2000"/>
                        </a:lnSpc>
                      </a:pPr>
                      <a:r>
                        <a:rPr lang="en-US" sz="1600">
                          <a:effectLst/>
                          <a:latin typeface="+mn-lt"/>
                          <a:ea typeface="Lato Semibold" panose="020F0502020204030203" pitchFamily="34" charset="0"/>
                          <a:cs typeface="Lato Semibold" panose="020F0502020204030203" pitchFamily="34" charset="0"/>
                        </a:rPr>
                        <a:t>Component / Element</a:t>
                      </a:r>
                    </a:p>
                  </a:txBody>
                  <a:tcPr marL="68580" marR="68580" marT="0" marB="0" anchor="ctr">
                    <a:solidFill>
                      <a:srgbClr val="315F9F"/>
                    </a:solidFill>
                  </a:tcPr>
                </a:tc>
                <a:tc>
                  <a:txBody>
                    <a:bodyPr/>
                    <a:lstStyle/>
                    <a:p>
                      <a:pPr algn="r"/>
                      <a:r>
                        <a:rPr lang="en-US" sz="1600" dirty="0">
                          <a:effectLst/>
                          <a:latin typeface="+mn-lt"/>
                          <a:ea typeface="Lato Semibold" panose="020F0502020204030203" pitchFamily="34" charset="0"/>
                          <a:cs typeface="Lato Semibold" panose="020F0502020204030203" pitchFamily="34" charset="0"/>
                        </a:rPr>
                        <a:t>Evidence</a:t>
                      </a:r>
                    </a:p>
                  </a:txBody>
                  <a:tcPr marL="68580" marR="68580" marT="0" marB="0" anchor="ctr">
                    <a:lnR w="12700" cap="flat" cmpd="sng" algn="ctr">
                      <a:solidFill>
                        <a:srgbClr val="315F9F"/>
                      </a:solidFill>
                      <a:prstDash val="solid"/>
                      <a:round/>
                      <a:headEnd type="none" w="med" len="med"/>
                      <a:tailEnd type="none" w="med" len="med"/>
                    </a:lnR>
                    <a:solidFill>
                      <a:srgbClr val="315F9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effectLst/>
                        <a:latin typeface="+mn-lt"/>
                        <a:ea typeface="Lato Semibold" panose="020F0502020204030203" pitchFamily="34" charset="0"/>
                        <a:cs typeface="Lato Semibold" panose="020F0502020204030203" pitchFamily="34" charset="0"/>
                      </a:endParaRPr>
                    </a:p>
                  </a:txBody>
                  <a:tcPr marL="68580" marR="68580" marT="0" marB="0" anchor="ctr">
                    <a:lnL w="12700" cap="flat" cmpd="sng" algn="ctr">
                      <a:solidFill>
                        <a:srgbClr val="315F9F"/>
                      </a:solidFill>
                      <a:prstDash val="solid"/>
                      <a:round/>
                      <a:headEnd type="none" w="med" len="med"/>
                      <a:tailEnd type="none" w="med" len="med"/>
                    </a:lnL>
                    <a:solidFill>
                      <a:srgbClr val="315F9F"/>
                    </a:solidFill>
                  </a:tcPr>
                </a:tc>
                <a:tc>
                  <a:txBody>
                    <a:bodyPr/>
                    <a:lstStyle/>
                    <a:p>
                      <a:pPr algn="l"/>
                      <a:r>
                        <a:rPr lang="en-US" sz="1600">
                          <a:effectLst/>
                          <a:latin typeface="+mn-lt"/>
                          <a:ea typeface="Lato Semibold" panose="020F0502020204030203" pitchFamily="34" charset="0"/>
                          <a:cs typeface="Lato Semibold" panose="020F0502020204030203" pitchFamily="34" charset="0"/>
                        </a:rPr>
                        <a:t>Strength of Evidence</a:t>
                      </a:r>
                    </a:p>
                  </a:txBody>
                  <a:tcPr marL="68580" marR="68580" marT="0" marB="0" anchor="ctr">
                    <a:solidFill>
                      <a:srgbClr val="315F9F"/>
                    </a:solidFill>
                  </a:tcPr>
                </a:tc>
                <a:extLst>
                  <a:ext uri="{0D108BD9-81ED-4DB2-BD59-A6C34878D82A}">
                    <a16:rowId xmlns:a16="http://schemas.microsoft.com/office/drawing/2014/main" val="3258539147"/>
                  </a:ext>
                </a:extLst>
              </a:tr>
              <a:tr h="505691">
                <a:tc>
                  <a:txBody>
                    <a:bodyPr/>
                    <a:lstStyle/>
                    <a:p>
                      <a:pPr>
                        <a:lnSpc>
                          <a:spcPts val="1400"/>
                        </a:lnSpc>
                        <a:spcBef>
                          <a:spcPts val="1000"/>
                        </a:spcBef>
                        <a:spcAft>
                          <a:spcPts val="1000"/>
                        </a:spcAft>
                      </a:pPr>
                      <a:r>
                        <a:rPr lang="en-US" sz="1400" b="0" kern="1200" dirty="0">
                          <a:solidFill>
                            <a:schemeClr val="bg1"/>
                          </a:solidFill>
                          <a:effectLst/>
                          <a:latin typeface="+mn-lt"/>
                          <a:ea typeface="+mn-ea"/>
                          <a:cs typeface="+mn-cs"/>
                        </a:rPr>
                        <a:t>Adult Basic Education </a:t>
                      </a:r>
                      <a:r>
                        <a:rPr lang="en-US" sz="1300" b="0" kern="1200" dirty="0">
                          <a:solidFill>
                            <a:schemeClr val="bg1"/>
                          </a:solidFill>
                          <a:effectLst/>
                          <a:latin typeface="+mn-lt"/>
                          <a:ea typeface="+mn-ea"/>
                          <a:cs typeface="+mn-cs"/>
                        </a:rPr>
                        <a:t>(1 of the 3 req. components)</a:t>
                      </a:r>
                      <a:endParaRPr lang="en-US" sz="1300" b="0" dirty="0">
                        <a:solidFill>
                          <a:schemeClr val="bg1"/>
                        </a:solidFill>
                        <a:effectLst/>
                        <a:latin typeface="+mn-lt"/>
                        <a:ea typeface="Lato Semibold" panose="020F0502020204030203" pitchFamily="34" charset="0"/>
                        <a:cs typeface="Lato Semibold" panose="020F0502020204030203" pitchFamily="34" charset="0"/>
                      </a:endParaRPr>
                    </a:p>
                  </a:txBody>
                  <a:tcPr marL="68580" marR="68580" marT="91440" marB="91440" anchor="ctr">
                    <a:solidFill>
                      <a:srgbClr val="047C7C"/>
                    </a:solidFill>
                  </a:tcPr>
                </a:tc>
                <a:tc>
                  <a:txBody>
                    <a:bodyPr/>
                    <a:lstStyle/>
                    <a:p>
                      <a:pPr marL="109220" indent="0" algn="l">
                        <a:lnSpc>
                          <a:spcPts val="1300"/>
                        </a:lnSpc>
                        <a:spcBef>
                          <a:spcPts val="0"/>
                        </a:spcBef>
                        <a:spcAft>
                          <a:spcPts val="200"/>
                        </a:spcAft>
                        <a:buFont typeface="Wingdings" panose="05000000000000000000" pitchFamily="2" charset="2"/>
                        <a:buNone/>
                      </a:pPr>
                      <a:r>
                        <a:rPr lang="en-US" sz="800" kern="1200" dirty="0">
                          <a:solidFill>
                            <a:srgbClr val="F7FBFB"/>
                          </a:solidFill>
                          <a:effectLst/>
                          <a:latin typeface="+mn-lt"/>
                          <a:ea typeface="+mn-ea"/>
                          <a:cs typeface="+mn-cs"/>
                        </a:rPr>
                        <a:t>Blank to write evidence</a:t>
                      </a:r>
                      <a:endParaRPr lang="en-US" sz="800" dirty="0">
                        <a:solidFill>
                          <a:srgbClr val="F7FBFB"/>
                        </a:solidFill>
                        <a:effectLst/>
                        <a:latin typeface="+mn-lt"/>
                        <a:ea typeface="Lato Semibold" panose="020F0502020204030203" pitchFamily="34" charset="0"/>
                        <a:cs typeface="Lato Semibold" panose="020F0502020204030203" pitchFamily="34" charset="0"/>
                      </a:endParaRPr>
                    </a:p>
                  </a:txBody>
                  <a:tcPr marL="68580" marR="68580" marT="0" marB="0">
                    <a:lnR w="12700" cap="flat" cmpd="sng" algn="ctr">
                      <a:solidFill>
                        <a:srgbClr val="F7FBFB"/>
                      </a:solidFill>
                      <a:prstDash val="solid"/>
                      <a:round/>
                      <a:headEnd type="none" w="med" len="med"/>
                      <a:tailEnd type="none" w="med" len="med"/>
                    </a:lnR>
                    <a:solidFill>
                      <a:srgbClr val="F7FBFB"/>
                    </a:solidFill>
                  </a:tcPr>
                </a:tc>
                <a:tc>
                  <a:txBody>
                    <a:bodyPr/>
                    <a:lstStyle/>
                    <a:p>
                      <a:pPr marL="109220" indent="0" algn="l">
                        <a:lnSpc>
                          <a:spcPts val="1300"/>
                        </a:lnSpc>
                        <a:spcBef>
                          <a:spcPts val="0"/>
                        </a:spcBef>
                        <a:spcAft>
                          <a:spcPts val="200"/>
                        </a:spcAft>
                        <a:buFont typeface="Wingdings" panose="05000000000000000000" pitchFamily="2" charset="2"/>
                        <a:buNone/>
                      </a:pPr>
                      <a:endParaRPr lang="en-US" sz="800" dirty="0">
                        <a:solidFill>
                          <a:srgbClr val="F7FBFB"/>
                        </a:solidFill>
                        <a:effectLst/>
                        <a:latin typeface="+mn-lt"/>
                        <a:ea typeface="Lato Semibold" panose="020F0502020204030203" pitchFamily="34" charset="0"/>
                        <a:cs typeface="Lato Semibold" panose="020F0502020204030203" pitchFamily="34" charset="0"/>
                      </a:endParaRPr>
                    </a:p>
                  </a:txBody>
                  <a:tcPr marL="68580" marR="68580" marT="0" marB="0">
                    <a:lnL w="12700" cap="flat" cmpd="sng" algn="ctr">
                      <a:solidFill>
                        <a:srgbClr val="F7FBFB"/>
                      </a:solidFill>
                      <a:prstDash val="solid"/>
                      <a:round/>
                      <a:headEnd type="none" w="med" len="med"/>
                      <a:tailEnd type="none" w="med" len="med"/>
                    </a:lnL>
                    <a:solidFill>
                      <a:srgbClr val="F7FBFB"/>
                    </a:solidFill>
                  </a:tcPr>
                </a:tc>
                <a:tc>
                  <a:txBody>
                    <a:bodyPr/>
                    <a:lstStyle/>
                    <a:p>
                      <a:pPr marL="109220" indent="0" algn="l">
                        <a:lnSpc>
                          <a:spcPts val="1300"/>
                        </a:lnSpc>
                        <a:spcBef>
                          <a:spcPts val="0"/>
                        </a:spcBef>
                        <a:spcAft>
                          <a:spcPts val="200"/>
                        </a:spcAft>
                        <a:buFont typeface="Arial" panose="020B0604020202020204" pitchFamily="34" charset="0"/>
                        <a:buNone/>
                      </a:pPr>
                      <a:r>
                        <a:rPr lang="en-US" sz="800" kern="1200" dirty="0">
                          <a:solidFill>
                            <a:srgbClr val="F7FBFB"/>
                          </a:solidFill>
                          <a:effectLst/>
                          <a:latin typeface="+mn-lt"/>
                          <a:ea typeface="+mn-ea"/>
                          <a:cs typeface="+mn-cs"/>
                        </a:rPr>
                        <a:t>Blank to write strength of evidence</a:t>
                      </a:r>
                      <a:endParaRPr lang="en-US" sz="800" dirty="0">
                        <a:solidFill>
                          <a:srgbClr val="F7FBFB"/>
                        </a:solidFill>
                        <a:effectLst/>
                        <a:latin typeface="+mn-lt"/>
                        <a:ea typeface="Lato Semibold" panose="020F0502020204030203" pitchFamily="34" charset="0"/>
                        <a:cs typeface="Lato Semibold" panose="020F0502020204030203" pitchFamily="34" charset="0"/>
                      </a:endParaRPr>
                    </a:p>
                  </a:txBody>
                  <a:tcPr marL="68580" marR="68580" marT="0" marB="0" anchor="ctr">
                    <a:solidFill>
                      <a:srgbClr val="F7FBFB"/>
                    </a:solidFill>
                  </a:tcPr>
                </a:tc>
                <a:extLst>
                  <a:ext uri="{0D108BD9-81ED-4DB2-BD59-A6C34878D82A}">
                    <a16:rowId xmlns:a16="http://schemas.microsoft.com/office/drawing/2014/main" val="1163078724"/>
                  </a:ext>
                </a:extLst>
              </a:tr>
              <a:tr h="484909">
                <a:tc>
                  <a:txBody>
                    <a:bodyPr/>
                    <a:lstStyle/>
                    <a:p>
                      <a:pPr marL="0" marR="0">
                        <a:lnSpc>
                          <a:spcPts val="1400"/>
                        </a:lnSpc>
                        <a:spcBef>
                          <a:spcPts val="1000"/>
                        </a:spcBef>
                        <a:spcAft>
                          <a:spcPts val="1000"/>
                        </a:spcAft>
                      </a:pPr>
                      <a:r>
                        <a:rPr lang="en-US" sz="14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Occupational Skills Training </a:t>
                      </a:r>
                      <a:br>
                        <a:rPr lang="en-US" sz="14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1300" b="0" kern="1200" dirty="0">
                          <a:solidFill>
                            <a:schemeClr val="bg1"/>
                          </a:solidFill>
                          <a:effectLst/>
                          <a:latin typeface="+mn-lt"/>
                          <a:ea typeface="+mn-ea"/>
                          <a:cs typeface="+mn-cs"/>
                        </a:rPr>
                        <a:t>(1 of the 3 req. components)</a:t>
                      </a:r>
                      <a:endParaRPr lang="en-US" sz="13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1440" marB="91440" anchor="ctr">
                    <a:solidFill>
                      <a:srgbClr val="047C7C"/>
                    </a:solidFill>
                  </a:tcPr>
                </a:tc>
                <a:tc>
                  <a:txBody>
                    <a:bodyPr/>
                    <a:lstStyle/>
                    <a:p>
                      <a:pPr marL="109220" indent="0" algn="l">
                        <a:lnSpc>
                          <a:spcPts val="1300"/>
                        </a:lnSpc>
                        <a:spcBef>
                          <a:spcPts val="0"/>
                        </a:spcBef>
                        <a:spcAft>
                          <a:spcPts val="200"/>
                        </a:spcAft>
                        <a:buFont typeface="Wingdings" panose="05000000000000000000" pitchFamily="2" charset="2"/>
                        <a:buNone/>
                      </a:pPr>
                      <a:r>
                        <a:rPr lang="en-US" sz="800" kern="1200" dirty="0">
                          <a:solidFill>
                            <a:srgbClr val="E5F2F2"/>
                          </a:solidFill>
                          <a:effectLst/>
                          <a:latin typeface="+mn-lt"/>
                          <a:ea typeface="+mn-ea"/>
                          <a:cs typeface="+mn-cs"/>
                        </a:rPr>
                        <a:t>Blank to write evidence</a:t>
                      </a:r>
                      <a:endParaRPr lang="en-US" sz="800" dirty="0">
                        <a:solidFill>
                          <a:srgbClr val="E5F2F2"/>
                        </a:solidFill>
                        <a:effectLst/>
                        <a:latin typeface="+mn-lt"/>
                        <a:ea typeface="Lato Semibold" panose="020F0502020204030203" pitchFamily="34" charset="0"/>
                        <a:cs typeface="Lato Semibold" panose="020F0502020204030203" pitchFamily="34" charset="0"/>
                      </a:endParaRPr>
                    </a:p>
                  </a:txBody>
                  <a:tcPr marL="68580" marR="68580" marT="0" marB="0">
                    <a:lnR w="12700" cap="flat" cmpd="sng" algn="ctr">
                      <a:solidFill>
                        <a:srgbClr val="E5F2F2"/>
                      </a:solidFill>
                      <a:prstDash val="solid"/>
                      <a:round/>
                      <a:headEnd type="none" w="med" len="med"/>
                      <a:tailEnd type="none" w="med" len="med"/>
                    </a:lnR>
                    <a:solidFill>
                      <a:srgbClr val="047C7C">
                        <a:alpha val="10196"/>
                      </a:srgbClr>
                    </a:solidFill>
                  </a:tcPr>
                </a:tc>
                <a:tc>
                  <a:txBody>
                    <a:bodyPr/>
                    <a:lstStyle/>
                    <a:p>
                      <a:pPr marL="109220" indent="0" algn="l">
                        <a:lnSpc>
                          <a:spcPts val="1300"/>
                        </a:lnSpc>
                        <a:spcBef>
                          <a:spcPts val="0"/>
                        </a:spcBef>
                        <a:spcAft>
                          <a:spcPts val="200"/>
                        </a:spcAft>
                        <a:buFont typeface="Wingdings" panose="05000000000000000000" pitchFamily="2" charset="2"/>
                        <a:buNone/>
                      </a:pPr>
                      <a:endParaRPr lang="en-US" sz="800" dirty="0">
                        <a:solidFill>
                          <a:srgbClr val="E5F2F2"/>
                        </a:solidFill>
                        <a:effectLst/>
                        <a:latin typeface="+mn-lt"/>
                        <a:ea typeface="Lato Semibold" panose="020F0502020204030203" pitchFamily="34" charset="0"/>
                        <a:cs typeface="Lato Semibold" panose="020F0502020204030203" pitchFamily="34" charset="0"/>
                      </a:endParaRPr>
                    </a:p>
                  </a:txBody>
                  <a:tcPr marL="68580" marR="68580" marT="0" marB="0">
                    <a:lnL w="12700" cap="flat" cmpd="sng" algn="ctr">
                      <a:solidFill>
                        <a:srgbClr val="E5F2F2"/>
                      </a:solidFill>
                      <a:prstDash val="solid"/>
                      <a:round/>
                      <a:headEnd type="none" w="med" len="med"/>
                      <a:tailEnd type="none" w="med" len="med"/>
                    </a:lnL>
                    <a:solidFill>
                      <a:srgbClr val="047C7C">
                        <a:alpha val="10196"/>
                      </a:srgbClr>
                    </a:solidFill>
                  </a:tcPr>
                </a:tc>
                <a:tc>
                  <a:txBody>
                    <a:bodyPr/>
                    <a:lstStyle/>
                    <a:p>
                      <a:pPr marL="109220" indent="0" algn="l">
                        <a:lnSpc>
                          <a:spcPts val="1300"/>
                        </a:lnSpc>
                        <a:spcBef>
                          <a:spcPts val="0"/>
                        </a:spcBef>
                        <a:spcAft>
                          <a:spcPts val="200"/>
                        </a:spcAft>
                        <a:buFont typeface="Arial" panose="020B0604020202020204" pitchFamily="34" charset="0"/>
                        <a:buNone/>
                      </a:pPr>
                      <a:r>
                        <a:rPr lang="en-US" sz="800" kern="1200" dirty="0">
                          <a:solidFill>
                            <a:srgbClr val="E5F2F2"/>
                          </a:solidFill>
                          <a:effectLst/>
                          <a:latin typeface="+mn-lt"/>
                          <a:ea typeface="+mn-ea"/>
                          <a:cs typeface="+mn-cs"/>
                        </a:rPr>
                        <a:t>Blank to write strength of evidence</a:t>
                      </a:r>
                      <a:endParaRPr lang="en-US" sz="800" dirty="0">
                        <a:solidFill>
                          <a:srgbClr val="E5F2F2"/>
                        </a:solidFill>
                        <a:effectLst/>
                        <a:latin typeface="+mn-lt"/>
                        <a:ea typeface="Lato Semibold" panose="020F0502020204030203" pitchFamily="34" charset="0"/>
                        <a:cs typeface="Lato Semibold" panose="020F0502020204030203" pitchFamily="34" charset="0"/>
                      </a:endParaRPr>
                    </a:p>
                  </a:txBody>
                  <a:tcPr marL="68580" marR="68580" marT="0" marB="0" anchor="ctr">
                    <a:solidFill>
                      <a:srgbClr val="047C7C">
                        <a:alpha val="10196"/>
                      </a:srgbClr>
                    </a:solidFill>
                  </a:tcPr>
                </a:tc>
                <a:extLst>
                  <a:ext uri="{0D108BD9-81ED-4DB2-BD59-A6C34878D82A}">
                    <a16:rowId xmlns:a16="http://schemas.microsoft.com/office/drawing/2014/main" val="3888364218"/>
                  </a:ext>
                </a:extLst>
              </a:tr>
              <a:tr h="494145">
                <a:tc>
                  <a:txBody>
                    <a:bodyPr/>
                    <a:lstStyle/>
                    <a:p>
                      <a:pPr marL="0" marR="0">
                        <a:lnSpc>
                          <a:spcPts val="1400"/>
                        </a:lnSpc>
                        <a:spcBef>
                          <a:spcPts val="1000"/>
                        </a:spcBef>
                        <a:spcAft>
                          <a:spcPts val="1000"/>
                        </a:spcAft>
                      </a:pPr>
                      <a:r>
                        <a:rPr lang="en-US" sz="14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Workforce Preparation</a:t>
                      </a:r>
                      <a:br>
                        <a:rPr lang="en-US" sz="14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1300" b="0" kern="1200" dirty="0">
                          <a:solidFill>
                            <a:schemeClr val="bg1"/>
                          </a:solidFill>
                          <a:effectLst/>
                          <a:latin typeface="+mn-lt"/>
                          <a:ea typeface="+mn-ea"/>
                          <a:cs typeface="+mn-cs"/>
                        </a:rPr>
                        <a:t>(1 of the 3 req. components)</a:t>
                      </a:r>
                      <a:endParaRPr lang="en-US" sz="13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91440" marB="91440" anchor="ctr">
                    <a:solidFill>
                      <a:srgbClr val="047C7C"/>
                    </a:solidFill>
                  </a:tcPr>
                </a:tc>
                <a:tc>
                  <a:txBody>
                    <a:bodyPr/>
                    <a:lstStyle/>
                    <a:p>
                      <a:pPr marL="109220" indent="0" algn="l">
                        <a:lnSpc>
                          <a:spcPts val="1300"/>
                        </a:lnSpc>
                        <a:spcBef>
                          <a:spcPts val="0"/>
                        </a:spcBef>
                        <a:spcAft>
                          <a:spcPts val="200"/>
                        </a:spcAft>
                        <a:buFont typeface="Wingdings" panose="05000000000000000000" pitchFamily="2" charset="2"/>
                        <a:buNone/>
                      </a:pPr>
                      <a:r>
                        <a:rPr lang="en-US" sz="800" kern="1200" dirty="0">
                          <a:solidFill>
                            <a:srgbClr val="F7FBFB"/>
                          </a:solidFill>
                          <a:effectLst/>
                          <a:latin typeface="+mn-lt"/>
                          <a:ea typeface="+mn-ea"/>
                          <a:cs typeface="+mn-cs"/>
                        </a:rPr>
                        <a:t>Blank to write evidence</a:t>
                      </a:r>
                      <a:endParaRPr lang="en-US" sz="800" dirty="0">
                        <a:solidFill>
                          <a:srgbClr val="F7FBFB"/>
                        </a:solidFill>
                        <a:effectLst/>
                        <a:latin typeface="+mn-lt"/>
                        <a:ea typeface="Lato Semibold" panose="020F0502020204030203" pitchFamily="34" charset="0"/>
                        <a:cs typeface="Lato Semibold" panose="020F0502020204030203" pitchFamily="34" charset="0"/>
                      </a:endParaRPr>
                    </a:p>
                  </a:txBody>
                  <a:tcPr marL="68580" marR="68580" marT="0" marB="0">
                    <a:lnR w="12700" cap="flat" cmpd="sng" algn="ctr">
                      <a:solidFill>
                        <a:srgbClr val="F7FBFB"/>
                      </a:solidFill>
                      <a:prstDash val="solid"/>
                      <a:round/>
                      <a:headEnd type="none" w="med" len="med"/>
                      <a:tailEnd type="none" w="med" len="med"/>
                    </a:lnR>
                    <a:solidFill>
                      <a:srgbClr val="F7FBFB"/>
                    </a:solidFill>
                  </a:tcPr>
                </a:tc>
                <a:tc>
                  <a:txBody>
                    <a:bodyPr/>
                    <a:lstStyle/>
                    <a:p>
                      <a:pPr marL="109220" indent="0" algn="l">
                        <a:lnSpc>
                          <a:spcPts val="1300"/>
                        </a:lnSpc>
                        <a:spcBef>
                          <a:spcPts val="0"/>
                        </a:spcBef>
                        <a:spcAft>
                          <a:spcPts val="200"/>
                        </a:spcAft>
                        <a:buFont typeface="Wingdings" panose="05000000000000000000" pitchFamily="2" charset="2"/>
                        <a:buNone/>
                      </a:pPr>
                      <a:endParaRPr lang="en-US" sz="800" dirty="0">
                        <a:solidFill>
                          <a:srgbClr val="F7FBFB"/>
                        </a:solidFill>
                        <a:effectLst/>
                        <a:latin typeface="+mn-lt"/>
                        <a:ea typeface="Lato Semibold" panose="020F0502020204030203" pitchFamily="34" charset="0"/>
                        <a:cs typeface="Lato Semibold" panose="020F0502020204030203" pitchFamily="34" charset="0"/>
                      </a:endParaRPr>
                    </a:p>
                  </a:txBody>
                  <a:tcPr marL="68580" marR="68580" marT="0" marB="0">
                    <a:lnL w="12700" cap="flat" cmpd="sng" algn="ctr">
                      <a:solidFill>
                        <a:srgbClr val="F7FBFB"/>
                      </a:solidFill>
                      <a:prstDash val="solid"/>
                      <a:round/>
                      <a:headEnd type="none" w="med" len="med"/>
                      <a:tailEnd type="none" w="med" len="med"/>
                    </a:lnL>
                    <a:solidFill>
                      <a:srgbClr val="F7FBFB"/>
                    </a:solidFill>
                  </a:tcPr>
                </a:tc>
                <a:tc>
                  <a:txBody>
                    <a:bodyPr/>
                    <a:lstStyle/>
                    <a:p>
                      <a:pPr marL="109220" indent="0" algn="l">
                        <a:lnSpc>
                          <a:spcPts val="1300"/>
                        </a:lnSpc>
                        <a:spcBef>
                          <a:spcPts val="0"/>
                        </a:spcBef>
                        <a:spcAft>
                          <a:spcPts val="200"/>
                        </a:spcAft>
                        <a:buFont typeface="Arial" panose="020B0604020202020204" pitchFamily="34" charset="0"/>
                        <a:buNone/>
                      </a:pPr>
                      <a:r>
                        <a:rPr lang="en-US" sz="800" kern="1200" dirty="0">
                          <a:solidFill>
                            <a:srgbClr val="F7FBFB"/>
                          </a:solidFill>
                          <a:effectLst/>
                          <a:latin typeface="+mn-lt"/>
                          <a:ea typeface="+mn-ea"/>
                          <a:cs typeface="+mn-cs"/>
                        </a:rPr>
                        <a:t>Blank to write strength of evidence</a:t>
                      </a:r>
                      <a:endParaRPr lang="en-US" sz="800" dirty="0">
                        <a:solidFill>
                          <a:srgbClr val="F7FBFB"/>
                        </a:solidFill>
                        <a:effectLst/>
                        <a:latin typeface="+mn-lt"/>
                        <a:ea typeface="Lato Semibold" panose="020F0502020204030203" pitchFamily="34" charset="0"/>
                        <a:cs typeface="Lato Semibold" panose="020F0502020204030203" pitchFamily="34" charset="0"/>
                      </a:endParaRPr>
                    </a:p>
                  </a:txBody>
                  <a:tcPr marL="68580" marR="68580" marT="0" marB="0" anchor="ctr">
                    <a:solidFill>
                      <a:srgbClr val="F7FBFB"/>
                    </a:solidFill>
                  </a:tcPr>
                </a:tc>
                <a:extLst>
                  <a:ext uri="{0D108BD9-81ED-4DB2-BD59-A6C34878D82A}">
                    <a16:rowId xmlns:a16="http://schemas.microsoft.com/office/drawing/2014/main" val="2394045937"/>
                  </a:ext>
                </a:extLst>
              </a:tr>
              <a:tr h="508001">
                <a:tc>
                  <a:txBody>
                    <a:bodyPr/>
                    <a:lstStyle/>
                    <a:p>
                      <a:pPr marL="0" marR="0">
                        <a:lnSpc>
                          <a:spcPts val="1400"/>
                        </a:lnSpc>
                        <a:spcBef>
                          <a:spcPts val="1000"/>
                        </a:spcBef>
                        <a:spcAft>
                          <a:spcPts val="1000"/>
                        </a:spcAft>
                      </a:pPr>
                      <a:r>
                        <a:rPr lang="en-US" sz="1400" b="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Concurrent Instruction</a:t>
                      </a:r>
                      <a:br>
                        <a:rPr lang="en-US" sz="1400" b="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1400" b="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(required)</a:t>
                      </a:r>
                    </a:p>
                  </a:txBody>
                  <a:tcPr marL="68580" marR="68580" marT="91440" marB="91440" anchor="ctr">
                    <a:solidFill>
                      <a:srgbClr val="047C7C"/>
                    </a:solidFill>
                  </a:tcPr>
                </a:tc>
                <a:tc>
                  <a:txBody>
                    <a:bodyPr/>
                    <a:lstStyle/>
                    <a:p>
                      <a:pPr marL="109220" indent="0" algn="l">
                        <a:lnSpc>
                          <a:spcPts val="1300"/>
                        </a:lnSpc>
                        <a:spcBef>
                          <a:spcPts val="0"/>
                        </a:spcBef>
                        <a:spcAft>
                          <a:spcPts val="200"/>
                        </a:spcAft>
                        <a:buFont typeface="Wingdings" panose="05000000000000000000" pitchFamily="2" charset="2"/>
                        <a:buNone/>
                      </a:pPr>
                      <a:r>
                        <a:rPr lang="en-US" sz="800" kern="1200" dirty="0">
                          <a:solidFill>
                            <a:srgbClr val="E5F2F2"/>
                          </a:solidFill>
                          <a:effectLst/>
                          <a:latin typeface="+mn-lt"/>
                          <a:ea typeface="+mn-ea"/>
                          <a:cs typeface="+mn-cs"/>
                        </a:rPr>
                        <a:t>Blank to write evidence</a:t>
                      </a:r>
                      <a:endParaRPr lang="en-US" sz="800" dirty="0">
                        <a:solidFill>
                          <a:srgbClr val="E5F2F2"/>
                        </a:solidFill>
                        <a:effectLst/>
                        <a:latin typeface="+mn-lt"/>
                        <a:ea typeface="Lato Semibold" panose="020F0502020204030203" pitchFamily="34" charset="0"/>
                        <a:cs typeface="Lato Semibold" panose="020F0502020204030203" pitchFamily="34" charset="0"/>
                      </a:endParaRPr>
                    </a:p>
                  </a:txBody>
                  <a:tcPr marL="68580" marR="68580" marT="0" marB="0">
                    <a:lnR w="12700" cap="flat" cmpd="sng" algn="ctr">
                      <a:solidFill>
                        <a:srgbClr val="E5F2F2"/>
                      </a:solidFill>
                      <a:prstDash val="solid"/>
                      <a:round/>
                      <a:headEnd type="none" w="med" len="med"/>
                      <a:tailEnd type="none" w="med" len="med"/>
                    </a:lnR>
                    <a:solidFill>
                      <a:srgbClr val="047C7C">
                        <a:alpha val="10196"/>
                      </a:srgbClr>
                    </a:solidFill>
                  </a:tcPr>
                </a:tc>
                <a:tc>
                  <a:txBody>
                    <a:bodyPr/>
                    <a:lstStyle/>
                    <a:p>
                      <a:pPr marL="109220" indent="0" algn="l">
                        <a:lnSpc>
                          <a:spcPts val="1300"/>
                        </a:lnSpc>
                        <a:spcBef>
                          <a:spcPts val="0"/>
                        </a:spcBef>
                        <a:spcAft>
                          <a:spcPts val="200"/>
                        </a:spcAft>
                        <a:buFont typeface="Wingdings" panose="05000000000000000000" pitchFamily="2" charset="2"/>
                        <a:buNone/>
                      </a:pPr>
                      <a:endParaRPr lang="en-US" sz="800" dirty="0">
                        <a:solidFill>
                          <a:srgbClr val="E5F2F2"/>
                        </a:solidFill>
                        <a:effectLst/>
                        <a:latin typeface="+mn-lt"/>
                        <a:ea typeface="Lato Semibold" panose="020F0502020204030203" pitchFamily="34" charset="0"/>
                        <a:cs typeface="Lato Semibold" panose="020F0502020204030203" pitchFamily="34" charset="0"/>
                      </a:endParaRPr>
                    </a:p>
                  </a:txBody>
                  <a:tcPr marL="68580" marR="68580" marT="0" marB="0">
                    <a:lnL w="12700" cap="flat" cmpd="sng" algn="ctr">
                      <a:solidFill>
                        <a:srgbClr val="E5F2F2"/>
                      </a:solidFill>
                      <a:prstDash val="solid"/>
                      <a:round/>
                      <a:headEnd type="none" w="med" len="med"/>
                      <a:tailEnd type="none" w="med" len="med"/>
                    </a:lnL>
                    <a:solidFill>
                      <a:srgbClr val="047C7C">
                        <a:alpha val="10196"/>
                      </a:srgbClr>
                    </a:solidFill>
                  </a:tcPr>
                </a:tc>
                <a:tc>
                  <a:txBody>
                    <a:bodyPr/>
                    <a:lstStyle/>
                    <a:p>
                      <a:pPr marL="109220" indent="0" algn="l">
                        <a:lnSpc>
                          <a:spcPts val="1300"/>
                        </a:lnSpc>
                        <a:spcBef>
                          <a:spcPts val="0"/>
                        </a:spcBef>
                        <a:spcAft>
                          <a:spcPts val="200"/>
                        </a:spcAft>
                        <a:buFont typeface="Arial" panose="020B0604020202020204" pitchFamily="34" charset="0"/>
                        <a:buNone/>
                      </a:pPr>
                      <a:r>
                        <a:rPr lang="en-US" sz="800" kern="1200" dirty="0">
                          <a:solidFill>
                            <a:srgbClr val="E5F2F2"/>
                          </a:solidFill>
                          <a:effectLst/>
                          <a:latin typeface="+mn-lt"/>
                          <a:ea typeface="+mn-ea"/>
                          <a:cs typeface="+mn-cs"/>
                        </a:rPr>
                        <a:t>Blank to write strength of evidence</a:t>
                      </a:r>
                      <a:endParaRPr lang="en-US" sz="800" dirty="0">
                        <a:solidFill>
                          <a:srgbClr val="E5F2F2"/>
                        </a:solidFill>
                        <a:effectLst/>
                        <a:latin typeface="+mn-lt"/>
                        <a:ea typeface="Lato Semibold" panose="020F0502020204030203" pitchFamily="34" charset="0"/>
                        <a:cs typeface="Lato Semibold" panose="020F0502020204030203" pitchFamily="34" charset="0"/>
                      </a:endParaRPr>
                    </a:p>
                  </a:txBody>
                  <a:tcPr marL="68580" marR="68580" marT="0" marB="0" anchor="ctr">
                    <a:solidFill>
                      <a:srgbClr val="047C7C">
                        <a:alpha val="10196"/>
                      </a:srgbClr>
                    </a:solidFill>
                  </a:tcPr>
                </a:tc>
                <a:extLst>
                  <a:ext uri="{0D108BD9-81ED-4DB2-BD59-A6C34878D82A}">
                    <a16:rowId xmlns:a16="http://schemas.microsoft.com/office/drawing/2014/main" val="878716334"/>
                  </a:ext>
                </a:extLst>
              </a:tr>
              <a:tr h="508001">
                <a:tc>
                  <a:txBody>
                    <a:bodyPr/>
                    <a:lstStyle/>
                    <a:p>
                      <a:pPr marL="0" marR="0">
                        <a:lnSpc>
                          <a:spcPts val="1400"/>
                        </a:lnSpc>
                        <a:spcBef>
                          <a:spcPts val="1000"/>
                        </a:spcBef>
                        <a:spcAft>
                          <a:spcPts val="1000"/>
                        </a:spcAft>
                      </a:pPr>
                      <a:r>
                        <a:rPr lang="en-US" sz="1400" b="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Contextualized Instruction (required)</a:t>
                      </a:r>
                    </a:p>
                  </a:txBody>
                  <a:tcPr marL="68580" marR="68580" marT="91440" marB="91440" anchor="ctr">
                    <a:solidFill>
                      <a:srgbClr val="047C7C"/>
                    </a:solidFill>
                  </a:tcPr>
                </a:tc>
                <a:tc>
                  <a:txBody>
                    <a:bodyPr/>
                    <a:lstStyle/>
                    <a:p>
                      <a:pPr marL="109220" indent="0" algn="l">
                        <a:lnSpc>
                          <a:spcPts val="1300"/>
                        </a:lnSpc>
                        <a:spcBef>
                          <a:spcPts val="0"/>
                        </a:spcBef>
                        <a:spcAft>
                          <a:spcPts val="200"/>
                        </a:spcAft>
                        <a:buFont typeface="Wingdings" panose="05000000000000000000" pitchFamily="2" charset="2"/>
                        <a:buNone/>
                      </a:pPr>
                      <a:r>
                        <a:rPr lang="en-US" sz="800" kern="1200" dirty="0">
                          <a:solidFill>
                            <a:srgbClr val="F7FBFB"/>
                          </a:solidFill>
                          <a:effectLst/>
                          <a:latin typeface="+mn-lt"/>
                          <a:ea typeface="+mn-ea"/>
                          <a:cs typeface="+mn-cs"/>
                        </a:rPr>
                        <a:t>Blank to write evidence</a:t>
                      </a:r>
                      <a:endParaRPr lang="en-US" sz="800" dirty="0">
                        <a:solidFill>
                          <a:srgbClr val="F7FBFB"/>
                        </a:solidFill>
                        <a:effectLst/>
                        <a:latin typeface="+mn-lt"/>
                        <a:ea typeface="Lato Semibold" panose="020F0502020204030203" pitchFamily="34" charset="0"/>
                        <a:cs typeface="Lato Semibold" panose="020F0502020204030203" pitchFamily="34" charset="0"/>
                      </a:endParaRPr>
                    </a:p>
                  </a:txBody>
                  <a:tcPr marL="68580" marR="68580" marT="0" marB="0">
                    <a:lnR w="12700" cap="flat" cmpd="sng" algn="ctr">
                      <a:solidFill>
                        <a:srgbClr val="F7FBFB"/>
                      </a:solidFill>
                      <a:prstDash val="solid"/>
                      <a:round/>
                      <a:headEnd type="none" w="med" len="med"/>
                      <a:tailEnd type="none" w="med" len="med"/>
                    </a:lnR>
                    <a:solidFill>
                      <a:srgbClr val="F7FBFB"/>
                    </a:solidFill>
                  </a:tcPr>
                </a:tc>
                <a:tc>
                  <a:txBody>
                    <a:bodyPr/>
                    <a:lstStyle/>
                    <a:p>
                      <a:pPr marL="109220" indent="0" algn="l">
                        <a:lnSpc>
                          <a:spcPts val="1300"/>
                        </a:lnSpc>
                        <a:spcBef>
                          <a:spcPts val="0"/>
                        </a:spcBef>
                        <a:spcAft>
                          <a:spcPts val="200"/>
                        </a:spcAft>
                        <a:buFont typeface="Wingdings" panose="05000000000000000000" pitchFamily="2" charset="2"/>
                        <a:buNone/>
                      </a:pPr>
                      <a:endParaRPr lang="en-US" sz="800" dirty="0">
                        <a:solidFill>
                          <a:srgbClr val="F7FBFB"/>
                        </a:solidFill>
                        <a:effectLst/>
                        <a:latin typeface="+mn-lt"/>
                        <a:ea typeface="Lato Semibold" panose="020F0502020204030203" pitchFamily="34" charset="0"/>
                        <a:cs typeface="Lato Semibold" panose="020F0502020204030203" pitchFamily="34" charset="0"/>
                      </a:endParaRPr>
                    </a:p>
                  </a:txBody>
                  <a:tcPr marL="68580" marR="68580" marT="0" marB="0">
                    <a:lnL w="12700" cap="flat" cmpd="sng" algn="ctr">
                      <a:solidFill>
                        <a:srgbClr val="F7FBFB"/>
                      </a:solidFill>
                      <a:prstDash val="solid"/>
                      <a:round/>
                      <a:headEnd type="none" w="med" len="med"/>
                      <a:tailEnd type="none" w="med" len="med"/>
                    </a:lnL>
                    <a:solidFill>
                      <a:srgbClr val="F7FBFB"/>
                    </a:solidFill>
                  </a:tcPr>
                </a:tc>
                <a:tc>
                  <a:txBody>
                    <a:bodyPr/>
                    <a:lstStyle/>
                    <a:p>
                      <a:pPr marL="109220" indent="0" algn="l">
                        <a:lnSpc>
                          <a:spcPts val="1300"/>
                        </a:lnSpc>
                        <a:spcBef>
                          <a:spcPts val="0"/>
                        </a:spcBef>
                        <a:spcAft>
                          <a:spcPts val="200"/>
                        </a:spcAft>
                        <a:buFont typeface="Arial" panose="020B0604020202020204" pitchFamily="34" charset="0"/>
                        <a:buNone/>
                      </a:pPr>
                      <a:r>
                        <a:rPr lang="en-US" sz="800" kern="1200" dirty="0">
                          <a:solidFill>
                            <a:srgbClr val="F7FBFB"/>
                          </a:solidFill>
                          <a:effectLst/>
                          <a:latin typeface="+mn-lt"/>
                          <a:ea typeface="+mn-ea"/>
                          <a:cs typeface="+mn-cs"/>
                        </a:rPr>
                        <a:t>Blank to write strength of evidence</a:t>
                      </a:r>
                      <a:endParaRPr lang="en-US" sz="800" dirty="0">
                        <a:solidFill>
                          <a:srgbClr val="F7FBFB"/>
                        </a:solidFill>
                        <a:effectLst/>
                        <a:latin typeface="+mn-lt"/>
                        <a:ea typeface="Lato Semibold" panose="020F0502020204030203" pitchFamily="34" charset="0"/>
                        <a:cs typeface="Lato Semibold" panose="020F0502020204030203" pitchFamily="34" charset="0"/>
                      </a:endParaRPr>
                    </a:p>
                  </a:txBody>
                  <a:tcPr marL="68580" marR="68580" marT="0" marB="0" anchor="ctr">
                    <a:solidFill>
                      <a:srgbClr val="F7FBFB"/>
                    </a:solidFill>
                  </a:tcPr>
                </a:tc>
                <a:extLst>
                  <a:ext uri="{0D108BD9-81ED-4DB2-BD59-A6C34878D82A}">
                    <a16:rowId xmlns:a16="http://schemas.microsoft.com/office/drawing/2014/main" val="894231928"/>
                  </a:ext>
                </a:extLst>
              </a:tr>
              <a:tr h="508001">
                <a:tc>
                  <a:txBody>
                    <a:bodyPr/>
                    <a:lstStyle/>
                    <a:p>
                      <a:pPr marL="0" marR="0">
                        <a:lnSpc>
                          <a:spcPts val="1400"/>
                        </a:lnSpc>
                        <a:spcBef>
                          <a:spcPts val="1000"/>
                        </a:spcBef>
                        <a:spcAft>
                          <a:spcPts val="1000"/>
                        </a:spcAft>
                      </a:pPr>
                      <a:r>
                        <a:rPr lang="en-US" sz="1400" b="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Part of a Career Pathway</a:t>
                      </a:r>
                      <a:br>
                        <a:rPr lang="en-US" sz="1400" b="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br>
                      <a:r>
                        <a:rPr lang="en-US" sz="1400" b="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(required)</a:t>
                      </a:r>
                    </a:p>
                  </a:txBody>
                  <a:tcPr marL="68580" marR="68580" marT="91440" marB="91440" anchor="ctr">
                    <a:solidFill>
                      <a:srgbClr val="047C7C"/>
                    </a:solidFill>
                  </a:tcPr>
                </a:tc>
                <a:tc>
                  <a:txBody>
                    <a:bodyPr/>
                    <a:lstStyle/>
                    <a:p>
                      <a:pPr marL="109220" indent="0" algn="l">
                        <a:lnSpc>
                          <a:spcPts val="1300"/>
                        </a:lnSpc>
                        <a:spcBef>
                          <a:spcPts val="0"/>
                        </a:spcBef>
                        <a:spcAft>
                          <a:spcPts val="200"/>
                        </a:spcAft>
                        <a:buFont typeface="Wingdings" panose="05000000000000000000" pitchFamily="2" charset="2"/>
                        <a:buNone/>
                      </a:pPr>
                      <a:r>
                        <a:rPr lang="en-US" sz="800" kern="1200" dirty="0">
                          <a:solidFill>
                            <a:srgbClr val="E5F2F2"/>
                          </a:solidFill>
                          <a:effectLst/>
                          <a:latin typeface="+mn-lt"/>
                          <a:ea typeface="+mn-ea"/>
                          <a:cs typeface="+mn-cs"/>
                        </a:rPr>
                        <a:t>Blank to write evidence</a:t>
                      </a:r>
                      <a:endParaRPr lang="en-US" sz="800" dirty="0">
                        <a:solidFill>
                          <a:srgbClr val="E5F2F2"/>
                        </a:solidFill>
                        <a:effectLst/>
                        <a:latin typeface="+mn-lt"/>
                        <a:ea typeface="Lato Semibold" panose="020F0502020204030203" pitchFamily="34" charset="0"/>
                        <a:cs typeface="Lato Semibold" panose="020F0502020204030203" pitchFamily="34" charset="0"/>
                      </a:endParaRPr>
                    </a:p>
                  </a:txBody>
                  <a:tcPr marL="68580" marR="68580" marT="0" marB="0">
                    <a:lnR w="12700" cap="flat" cmpd="sng" algn="ctr">
                      <a:solidFill>
                        <a:srgbClr val="E5F2F2"/>
                      </a:solidFill>
                      <a:prstDash val="solid"/>
                      <a:round/>
                      <a:headEnd type="none" w="med" len="med"/>
                      <a:tailEnd type="none" w="med" len="med"/>
                    </a:lnR>
                    <a:solidFill>
                      <a:srgbClr val="047C7C">
                        <a:alpha val="10196"/>
                      </a:srgbClr>
                    </a:solidFill>
                  </a:tcPr>
                </a:tc>
                <a:tc>
                  <a:txBody>
                    <a:bodyPr/>
                    <a:lstStyle/>
                    <a:p>
                      <a:pPr marL="109220" indent="0" algn="l">
                        <a:lnSpc>
                          <a:spcPts val="1300"/>
                        </a:lnSpc>
                        <a:spcBef>
                          <a:spcPts val="0"/>
                        </a:spcBef>
                        <a:spcAft>
                          <a:spcPts val="200"/>
                        </a:spcAft>
                        <a:buFont typeface="Wingdings" panose="05000000000000000000" pitchFamily="2" charset="2"/>
                        <a:buNone/>
                      </a:pPr>
                      <a:endParaRPr lang="en-US" sz="800" dirty="0">
                        <a:solidFill>
                          <a:srgbClr val="E5F2F2"/>
                        </a:solidFill>
                        <a:effectLst/>
                        <a:latin typeface="+mn-lt"/>
                        <a:ea typeface="Lato Semibold" panose="020F0502020204030203" pitchFamily="34" charset="0"/>
                        <a:cs typeface="Lato Semibold" panose="020F0502020204030203" pitchFamily="34" charset="0"/>
                      </a:endParaRPr>
                    </a:p>
                  </a:txBody>
                  <a:tcPr marL="68580" marR="68580" marT="0" marB="0">
                    <a:lnL w="12700" cap="flat" cmpd="sng" algn="ctr">
                      <a:solidFill>
                        <a:srgbClr val="E5F2F2"/>
                      </a:solidFill>
                      <a:prstDash val="solid"/>
                      <a:round/>
                      <a:headEnd type="none" w="med" len="med"/>
                      <a:tailEnd type="none" w="med" len="med"/>
                    </a:lnL>
                    <a:solidFill>
                      <a:srgbClr val="047C7C">
                        <a:alpha val="10196"/>
                      </a:srgbClr>
                    </a:solidFill>
                  </a:tcPr>
                </a:tc>
                <a:tc>
                  <a:txBody>
                    <a:bodyPr/>
                    <a:lstStyle/>
                    <a:p>
                      <a:pPr marL="109220" indent="0" algn="l">
                        <a:lnSpc>
                          <a:spcPts val="1300"/>
                        </a:lnSpc>
                        <a:spcBef>
                          <a:spcPts val="0"/>
                        </a:spcBef>
                        <a:spcAft>
                          <a:spcPts val="200"/>
                        </a:spcAft>
                        <a:buFont typeface="Arial" panose="020B0604020202020204" pitchFamily="34" charset="0"/>
                        <a:buNone/>
                      </a:pPr>
                      <a:r>
                        <a:rPr lang="en-US" sz="800" kern="1200" dirty="0">
                          <a:solidFill>
                            <a:srgbClr val="E5F2F2"/>
                          </a:solidFill>
                          <a:effectLst/>
                          <a:latin typeface="+mn-lt"/>
                          <a:ea typeface="+mn-ea"/>
                          <a:cs typeface="+mn-cs"/>
                        </a:rPr>
                        <a:t>Blank to write strength of evidence</a:t>
                      </a:r>
                      <a:endParaRPr lang="en-US" sz="800" dirty="0">
                        <a:solidFill>
                          <a:srgbClr val="E5F2F2"/>
                        </a:solidFill>
                        <a:effectLst/>
                        <a:latin typeface="+mn-lt"/>
                        <a:ea typeface="Lato Semibold" panose="020F0502020204030203" pitchFamily="34" charset="0"/>
                        <a:cs typeface="Lato Semibold" panose="020F0502020204030203" pitchFamily="34" charset="0"/>
                      </a:endParaRPr>
                    </a:p>
                  </a:txBody>
                  <a:tcPr marL="68580" marR="68580" marT="0" marB="0" anchor="ctr">
                    <a:solidFill>
                      <a:srgbClr val="047C7C">
                        <a:alpha val="10196"/>
                      </a:srgbClr>
                    </a:solidFill>
                  </a:tcPr>
                </a:tc>
                <a:extLst>
                  <a:ext uri="{0D108BD9-81ED-4DB2-BD59-A6C34878D82A}">
                    <a16:rowId xmlns:a16="http://schemas.microsoft.com/office/drawing/2014/main" val="2227743813"/>
                  </a:ext>
                </a:extLst>
              </a:tr>
              <a:tr h="508001">
                <a:tc>
                  <a:txBody>
                    <a:bodyPr/>
                    <a:lstStyle/>
                    <a:p>
                      <a:pPr marL="0" marR="0">
                        <a:lnSpc>
                          <a:spcPts val="1400"/>
                        </a:lnSpc>
                        <a:spcBef>
                          <a:spcPts val="1000"/>
                        </a:spcBef>
                        <a:spcAft>
                          <a:spcPts val="1000"/>
                        </a:spcAft>
                      </a:pPr>
                      <a:r>
                        <a:rPr lang="en-US" sz="1400" b="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Single Set of Learning Objectives (required)</a:t>
                      </a:r>
                    </a:p>
                  </a:txBody>
                  <a:tcPr marL="68580" marR="68580" marT="91440" marB="91440" anchor="ctr">
                    <a:solidFill>
                      <a:srgbClr val="047C7C"/>
                    </a:solidFill>
                  </a:tcPr>
                </a:tc>
                <a:tc>
                  <a:txBody>
                    <a:bodyPr/>
                    <a:lstStyle/>
                    <a:p>
                      <a:pPr marL="109220" indent="0" algn="l">
                        <a:lnSpc>
                          <a:spcPts val="1300"/>
                        </a:lnSpc>
                        <a:spcBef>
                          <a:spcPts val="0"/>
                        </a:spcBef>
                        <a:spcAft>
                          <a:spcPts val="200"/>
                        </a:spcAft>
                        <a:buFont typeface="Wingdings" panose="05000000000000000000" pitchFamily="2" charset="2"/>
                        <a:buNone/>
                      </a:pPr>
                      <a:r>
                        <a:rPr lang="en-US" sz="800" kern="1200" dirty="0">
                          <a:solidFill>
                            <a:srgbClr val="F7FBFB"/>
                          </a:solidFill>
                          <a:effectLst/>
                          <a:latin typeface="+mn-lt"/>
                          <a:ea typeface="+mn-ea"/>
                          <a:cs typeface="+mn-cs"/>
                        </a:rPr>
                        <a:t>Blank to write evidence</a:t>
                      </a:r>
                      <a:endParaRPr lang="en-US" sz="800" dirty="0">
                        <a:solidFill>
                          <a:srgbClr val="F7FBFB"/>
                        </a:solidFill>
                        <a:effectLst/>
                        <a:latin typeface="+mn-lt"/>
                        <a:ea typeface="Lato Semibold" panose="020F0502020204030203" pitchFamily="34" charset="0"/>
                        <a:cs typeface="Lato Semibold" panose="020F0502020204030203" pitchFamily="34" charset="0"/>
                      </a:endParaRPr>
                    </a:p>
                  </a:txBody>
                  <a:tcPr marL="68580" marR="68580" marT="0" marB="0">
                    <a:lnR w="12700" cap="flat" cmpd="sng" algn="ctr">
                      <a:solidFill>
                        <a:srgbClr val="F7FBFB"/>
                      </a:solidFill>
                      <a:prstDash val="solid"/>
                      <a:round/>
                      <a:headEnd type="none" w="med" len="med"/>
                      <a:tailEnd type="none" w="med" len="med"/>
                    </a:lnR>
                    <a:solidFill>
                      <a:srgbClr val="F7FBFB"/>
                    </a:solidFill>
                  </a:tcPr>
                </a:tc>
                <a:tc>
                  <a:txBody>
                    <a:bodyPr/>
                    <a:lstStyle/>
                    <a:p>
                      <a:pPr marL="109220" indent="0" algn="l">
                        <a:lnSpc>
                          <a:spcPts val="1300"/>
                        </a:lnSpc>
                        <a:spcBef>
                          <a:spcPts val="0"/>
                        </a:spcBef>
                        <a:spcAft>
                          <a:spcPts val="200"/>
                        </a:spcAft>
                        <a:buFont typeface="Wingdings" panose="05000000000000000000" pitchFamily="2" charset="2"/>
                        <a:buNone/>
                      </a:pPr>
                      <a:endParaRPr lang="en-US" sz="800" dirty="0">
                        <a:solidFill>
                          <a:srgbClr val="F7FBFB"/>
                        </a:solidFill>
                        <a:effectLst/>
                        <a:latin typeface="+mn-lt"/>
                        <a:ea typeface="Lato Semibold" panose="020F0502020204030203" pitchFamily="34" charset="0"/>
                        <a:cs typeface="Lato Semibold" panose="020F0502020204030203" pitchFamily="34" charset="0"/>
                      </a:endParaRPr>
                    </a:p>
                  </a:txBody>
                  <a:tcPr marL="68580" marR="68580" marT="0" marB="0">
                    <a:lnL w="12700" cap="flat" cmpd="sng" algn="ctr">
                      <a:solidFill>
                        <a:srgbClr val="F7FBFB"/>
                      </a:solidFill>
                      <a:prstDash val="solid"/>
                      <a:round/>
                      <a:headEnd type="none" w="med" len="med"/>
                      <a:tailEnd type="none" w="med" len="med"/>
                    </a:lnL>
                    <a:solidFill>
                      <a:srgbClr val="F7FBFB"/>
                    </a:solidFill>
                  </a:tcPr>
                </a:tc>
                <a:tc>
                  <a:txBody>
                    <a:bodyPr/>
                    <a:lstStyle/>
                    <a:p>
                      <a:pPr marL="109220" indent="0" algn="l">
                        <a:lnSpc>
                          <a:spcPts val="1300"/>
                        </a:lnSpc>
                        <a:spcBef>
                          <a:spcPts val="0"/>
                        </a:spcBef>
                        <a:spcAft>
                          <a:spcPts val="200"/>
                        </a:spcAft>
                        <a:buFont typeface="Arial" panose="020B0604020202020204" pitchFamily="34" charset="0"/>
                        <a:buNone/>
                      </a:pPr>
                      <a:r>
                        <a:rPr lang="en-US" sz="800" kern="1200" dirty="0">
                          <a:solidFill>
                            <a:srgbClr val="F7FBFB"/>
                          </a:solidFill>
                          <a:effectLst/>
                          <a:latin typeface="+mn-lt"/>
                          <a:ea typeface="+mn-ea"/>
                          <a:cs typeface="+mn-cs"/>
                        </a:rPr>
                        <a:t>Blank to write strength of evidence</a:t>
                      </a:r>
                      <a:endParaRPr lang="en-US" sz="800" dirty="0">
                        <a:solidFill>
                          <a:srgbClr val="F7FBFB"/>
                        </a:solidFill>
                        <a:effectLst/>
                        <a:latin typeface="+mn-lt"/>
                        <a:ea typeface="Lato Semibold" panose="020F0502020204030203" pitchFamily="34" charset="0"/>
                        <a:cs typeface="Lato Semibold" panose="020F0502020204030203" pitchFamily="34" charset="0"/>
                      </a:endParaRPr>
                    </a:p>
                  </a:txBody>
                  <a:tcPr marL="68580" marR="68580" marT="0" marB="0" anchor="ctr">
                    <a:solidFill>
                      <a:srgbClr val="F7FBFB"/>
                    </a:solidFill>
                  </a:tcPr>
                </a:tc>
                <a:extLst>
                  <a:ext uri="{0D108BD9-81ED-4DB2-BD59-A6C34878D82A}">
                    <a16:rowId xmlns:a16="http://schemas.microsoft.com/office/drawing/2014/main" val="2394831418"/>
                  </a:ext>
                </a:extLst>
              </a:tr>
              <a:tr h="508001">
                <a:tc>
                  <a:txBody>
                    <a:bodyPr/>
                    <a:lstStyle/>
                    <a:p>
                      <a:pPr marL="0" marR="0">
                        <a:lnSpc>
                          <a:spcPts val="1400"/>
                        </a:lnSpc>
                        <a:spcBef>
                          <a:spcPts val="800"/>
                        </a:spcBef>
                        <a:spcAft>
                          <a:spcPts val="800"/>
                        </a:spcAft>
                      </a:pPr>
                      <a:r>
                        <a:rPr lang="en-US" sz="1400" b="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Job is in-demand</a:t>
                      </a:r>
                    </a:p>
                  </a:txBody>
                  <a:tcPr marL="68580" marR="68580" marT="91440" marB="91440" anchor="ctr">
                    <a:solidFill>
                      <a:srgbClr val="047C7C"/>
                    </a:solidFill>
                  </a:tcPr>
                </a:tc>
                <a:tc>
                  <a:txBody>
                    <a:bodyPr/>
                    <a:lstStyle/>
                    <a:p>
                      <a:pPr marL="109220" indent="0" algn="l">
                        <a:lnSpc>
                          <a:spcPts val="1300"/>
                        </a:lnSpc>
                        <a:spcBef>
                          <a:spcPts val="0"/>
                        </a:spcBef>
                        <a:spcAft>
                          <a:spcPts val="200"/>
                        </a:spcAft>
                        <a:buFont typeface="Wingdings" panose="05000000000000000000" pitchFamily="2" charset="2"/>
                        <a:buNone/>
                      </a:pPr>
                      <a:r>
                        <a:rPr lang="en-US" sz="800" kern="1200" dirty="0">
                          <a:solidFill>
                            <a:srgbClr val="E5F2F2"/>
                          </a:solidFill>
                          <a:effectLst/>
                          <a:latin typeface="+mn-lt"/>
                          <a:ea typeface="+mn-ea"/>
                          <a:cs typeface="+mn-cs"/>
                        </a:rPr>
                        <a:t>Blank to write evidence</a:t>
                      </a:r>
                      <a:endParaRPr lang="en-US" sz="800" dirty="0">
                        <a:solidFill>
                          <a:srgbClr val="E5F2F2"/>
                        </a:solidFill>
                        <a:effectLst/>
                        <a:latin typeface="+mn-lt"/>
                        <a:ea typeface="Lato Semibold" panose="020F0502020204030203" pitchFamily="34" charset="0"/>
                        <a:cs typeface="Lato Semibold" panose="020F0502020204030203" pitchFamily="34" charset="0"/>
                      </a:endParaRPr>
                    </a:p>
                  </a:txBody>
                  <a:tcPr marL="68580" marR="68580" marT="0" marB="0">
                    <a:lnR w="12700" cap="flat" cmpd="sng" algn="ctr">
                      <a:solidFill>
                        <a:srgbClr val="E5F2F2"/>
                      </a:solidFill>
                      <a:prstDash val="solid"/>
                      <a:round/>
                      <a:headEnd type="none" w="med" len="med"/>
                      <a:tailEnd type="none" w="med" len="med"/>
                    </a:lnR>
                    <a:solidFill>
                      <a:srgbClr val="047C7C">
                        <a:alpha val="10196"/>
                      </a:srgbClr>
                    </a:solidFill>
                  </a:tcPr>
                </a:tc>
                <a:tc>
                  <a:txBody>
                    <a:bodyPr/>
                    <a:lstStyle/>
                    <a:p>
                      <a:pPr marL="109220" indent="0" algn="l">
                        <a:lnSpc>
                          <a:spcPts val="1300"/>
                        </a:lnSpc>
                        <a:spcBef>
                          <a:spcPts val="0"/>
                        </a:spcBef>
                        <a:spcAft>
                          <a:spcPts val="200"/>
                        </a:spcAft>
                        <a:buFont typeface="Wingdings" panose="05000000000000000000" pitchFamily="2" charset="2"/>
                        <a:buNone/>
                      </a:pPr>
                      <a:endParaRPr lang="en-US" sz="800" dirty="0">
                        <a:solidFill>
                          <a:srgbClr val="E5F2F2"/>
                        </a:solidFill>
                        <a:effectLst/>
                        <a:latin typeface="+mn-lt"/>
                        <a:ea typeface="Lato Semibold" panose="020F0502020204030203" pitchFamily="34" charset="0"/>
                        <a:cs typeface="Lato Semibold" panose="020F0502020204030203" pitchFamily="34" charset="0"/>
                      </a:endParaRPr>
                    </a:p>
                  </a:txBody>
                  <a:tcPr marL="68580" marR="68580" marT="0" marB="0">
                    <a:lnL w="12700" cap="flat" cmpd="sng" algn="ctr">
                      <a:solidFill>
                        <a:srgbClr val="E5F2F2"/>
                      </a:solidFill>
                      <a:prstDash val="solid"/>
                      <a:round/>
                      <a:headEnd type="none" w="med" len="med"/>
                      <a:tailEnd type="none" w="med" len="med"/>
                    </a:lnL>
                    <a:solidFill>
                      <a:srgbClr val="047C7C">
                        <a:alpha val="10196"/>
                      </a:srgbClr>
                    </a:solidFill>
                  </a:tcPr>
                </a:tc>
                <a:tc>
                  <a:txBody>
                    <a:bodyPr/>
                    <a:lstStyle/>
                    <a:p>
                      <a:pPr marL="109220" indent="0" algn="l">
                        <a:lnSpc>
                          <a:spcPts val="1300"/>
                        </a:lnSpc>
                        <a:spcBef>
                          <a:spcPts val="0"/>
                        </a:spcBef>
                        <a:spcAft>
                          <a:spcPts val="200"/>
                        </a:spcAft>
                        <a:buFont typeface="Arial" panose="020B0604020202020204" pitchFamily="34" charset="0"/>
                        <a:buNone/>
                      </a:pPr>
                      <a:r>
                        <a:rPr lang="en-US" sz="800" kern="1200" dirty="0">
                          <a:solidFill>
                            <a:srgbClr val="E5F2F2"/>
                          </a:solidFill>
                          <a:effectLst/>
                          <a:latin typeface="+mn-lt"/>
                          <a:ea typeface="+mn-ea"/>
                          <a:cs typeface="+mn-cs"/>
                        </a:rPr>
                        <a:t>Blank to write strength of evidence</a:t>
                      </a:r>
                      <a:endParaRPr lang="en-US" sz="800" dirty="0">
                        <a:solidFill>
                          <a:srgbClr val="E5F2F2"/>
                        </a:solidFill>
                        <a:effectLst/>
                        <a:latin typeface="+mn-lt"/>
                        <a:ea typeface="Lato Semibold" panose="020F0502020204030203" pitchFamily="34" charset="0"/>
                        <a:cs typeface="Lato Semibold" panose="020F0502020204030203" pitchFamily="34" charset="0"/>
                      </a:endParaRPr>
                    </a:p>
                  </a:txBody>
                  <a:tcPr marL="68580" marR="68580" marT="0" marB="0" anchor="ctr">
                    <a:solidFill>
                      <a:srgbClr val="047C7C">
                        <a:alpha val="10196"/>
                      </a:srgbClr>
                    </a:solidFill>
                  </a:tcPr>
                </a:tc>
                <a:extLst>
                  <a:ext uri="{0D108BD9-81ED-4DB2-BD59-A6C34878D82A}">
                    <a16:rowId xmlns:a16="http://schemas.microsoft.com/office/drawing/2014/main" val="1765020938"/>
                  </a:ext>
                </a:extLst>
              </a:tr>
              <a:tr h="508001">
                <a:tc>
                  <a:txBody>
                    <a:bodyPr/>
                    <a:lstStyle/>
                    <a:p>
                      <a:pPr marL="0" marR="0">
                        <a:lnSpc>
                          <a:spcPts val="1400"/>
                        </a:lnSpc>
                        <a:spcBef>
                          <a:spcPts val="800"/>
                        </a:spcBef>
                        <a:spcAft>
                          <a:spcPts val="800"/>
                        </a:spcAft>
                      </a:pPr>
                      <a:r>
                        <a:rPr lang="en-US" sz="1400" b="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Co-planning among instructors</a:t>
                      </a:r>
                    </a:p>
                  </a:txBody>
                  <a:tcPr marL="68580" marR="68580" marT="91440" marB="91440" anchor="ctr">
                    <a:solidFill>
                      <a:srgbClr val="047C7C"/>
                    </a:solidFill>
                  </a:tcPr>
                </a:tc>
                <a:tc>
                  <a:txBody>
                    <a:bodyPr/>
                    <a:lstStyle/>
                    <a:p>
                      <a:pPr marL="109220" indent="0" algn="l">
                        <a:lnSpc>
                          <a:spcPts val="1300"/>
                        </a:lnSpc>
                        <a:spcBef>
                          <a:spcPts val="0"/>
                        </a:spcBef>
                        <a:spcAft>
                          <a:spcPts val="200"/>
                        </a:spcAft>
                        <a:buFont typeface="Wingdings" panose="05000000000000000000" pitchFamily="2" charset="2"/>
                        <a:buNone/>
                      </a:pPr>
                      <a:r>
                        <a:rPr lang="en-US" sz="800" kern="1200" dirty="0">
                          <a:solidFill>
                            <a:srgbClr val="F7FBFB"/>
                          </a:solidFill>
                          <a:effectLst/>
                          <a:latin typeface="+mn-lt"/>
                          <a:ea typeface="+mn-ea"/>
                          <a:cs typeface="+mn-cs"/>
                        </a:rPr>
                        <a:t>Blank to write evidence</a:t>
                      </a:r>
                      <a:endParaRPr lang="en-US" sz="800" dirty="0">
                        <a:solidFill>
                          <a:srgbClr val="F7FBFB"/>
                        </a:solidFill>
                        <a:effectLst/>
                        <a:latin typeface="+mn-lt"/>
                        <a:ea typeface="Lato Semibold" panose="020F0502020204030203" pitchFamily="34" charset="0"/>
                        <a:cs typeface="Lato Semibold" panose="020F0502020204030203" pitchFamily="34" charset="0"/>
                      </a:endParaRPr>
                    </a:p>
                  </a:txBody>
                  <a:tcPr marL="68580" marR="68580" marT="0" marB="0">
                    <a:lnR w="12700" cap="flat" cmpd="sng" algn="ctr">
                      <a:solidFill>
                        <a:srgbClr val="F7FBFB"/>
                      </a:solidFill>
                      <a:prstDash val="solid"/>
                      <a:round/>
                      <a:headEnd type="none" w="med" len="med"/>
                      <a:tailEnd type="none" w="med" len="med"/>
                    </a:lnR>
                    <a:solidFill>
                      <a:srgbClr val="F7FBFB"/>
                    </a:solidFill>
                  </a:tcPr>
                </a:tc>
                <a:tc>
                  <a:txBody>
                    <a:bodyPr/>
                    <a:lstStyle/>
                    <a:p>
                      <a:pPr marL="109220" indent="0" algn="l">
                        <a:lnSpc>
                          <a:spcPts val="1300"/>
                        </a:lnSpc>
                        <a:spcBef>
                          <a:spcPts val="0"/>
                        </a:spcBef>
                        <a:spcAft>
                          <a:spcPts val="200"/>
                        </a:spcAft>
                        <a:buFont typeface="Wingdings" panose="05000000000000000000" pitchFamily="2" charset="2"/>
                        <a:buNone/>
                      </a:pPr>
                      <a:endParaRPr lang="en-US" sz="800" dirty="0">
                        <a:solidFill>
                          <a:srgbClr val="F7FBFB"/>
                        </a:solidFill>
                        <a:effectLst/>
                        <a:latin typeface="+mn-lt"/>
                        <a:ea typeface="Lato Semibold" panose="020F0502020204030203" pitchFamily="34" charset="0"/>
                        <a:cs typeface="Lato Semibold" panose="020F0502020204030203" pitchFamily="34" charset="0"/>
                      </a:endParaRPr>
                    </a:p>
                  </a:txBody>
                  <a:tcPr marL="68580" marR="68580" marT="0" marB="0">
                    <a:lnL w="12700" cap="flat" cmpd="sng" algn="ctr">
                      <a:solidFill>
                        <a:srgbClr val="F7FBFB"/>
                      </a:solidFill>
                      <a:prstDash val="solid"/>
                      <a:round/>
                      <a:headEnd type="none" w="med" len="med"/>
                      <a:tailEnd type="none" w="med" len="med"/>
                    </a:lnL>
                    <a:solidFill>
                      <a:srgbClr val="F7FBFB"/>
                    </a:solidFill>
                  </a:tcPr>
                </a:tc>
                <a:tc>
                  <a:txBody>
                    <a:bodyPr/>
                    <a:lstStyle/>
                    <a:p>
                      <a:pPr marL="109220" indent="0" algn="l">
                        <a:lnSpc>
                          <a:spcPts val="1300"/>
                        </a:lnSpc>
                        <a:spcBef>
                          <a:spcPts val="0"/>
                        </a:spcBef>
                        <a:spcAft>
                          <a:spcPts val="200"/>
                        </a:spcAft>
                        <a:buFont typeface="Arial" panose="020B0604020202020204" pitchFamily="34" charset="0"/>
                        <a:buNone/>
                      </a:pPr>
                      <a:r>
                        <a:rPr lang="en-US" sz="800" kern="1200" dirty="0">
                          <a:solidFill>
                            <a:srgbClr val="F7FBFB"/>
                          </a:solidFill>
                          <a:effectLst/>
                          <a:latin typeface="+mn-lt"/>
                          <a:ea typeface="+mn-ea"/>
                          <a:cs typeface="+mn-cs"/>
                        </a:rPr>
                        <a:t>Blank to write strength of evidence</a:t>
                      </a:r>
                      <a:endParaRPr lang="en-US" sz="800" dirty="0">
                        <a:solidFill>
                          <a:srgbClr val="F7FBFB"/>
                        </a:solidFill>
                        <a:effectLst/>
                        <a:latin typeface="+mn-lt"/>
                        <a:ea typeface="Lato Semibold" panose="020F0502020204030203" pitchFamily="34" charset="0"/>
                        <a:cs typeface="Lato Semibold" panose="020F0502020204030203" pitchFamily="34" charset="0"/>
                      </a:endParaRPr>
                    </a:p>
                  </a:txBody>
                  <a:tcPr marL="68580" marR="68580" marT="0" marB="0" anchor="ctr">
                    <a:solidFill>
                      <a:srgbClr val="F7FBFB"/>
                    </a:solidFill>
                  </a:tcPr>
                </a:tc>
                <a:extLst>
                  <a:ext uri="{0D108BD9-81ED-4DB2-BD59-A6C34878D82A}">
                    <a16:rowId xmlns:a16="http://schemas.microsoft.com/office/drawing/2014/main" val="852914127"/>
                  </a:ext>
                </a:extLst>
              </a:tr>
              <a:tr h="508001">
                <a:tc>
                  <a:txBody>
                    <a:bodyPr/>
                    <a:lstStyle/>
                    <a:p>
                      <a:pPr marL="0" marR="0">
                        <a:lnSpc>
                          <a:spcPts val="1400"/>
                        </a:lnSpc>
                        <a:spcBef>
                          <a:spcPts val="800"/>
                        </a:spcBef>
                        <a:spcAft>
                          <a:spcPts val="800"/>
                        </a:spcAft>
                      </a:pPr>
                      <a:r>
                        <a:rPr lang="en-US" sz="1400" b="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Occupationally relevant materials </a:t>
                      </a:r>
                    </a:p>
                  </a:txBody>
                  <a:tcPr marL="68580" marR="68580" marT="91440" marB="91440" anchor="ctr">
                    <a:solidFill>
                      <a:srgbClr val="047C7C"/>
                    </a:solidFill>
                  </a:tcPr>
                </a:tc>
                <a:tc>
                  <a:txBody>
                    <a:bodyPr/>
                    <a:lstStyle/>
                    <a:p>
                      <a:pPr marL="109220" indent="0" algn="l">
                        <a:lnSpc>
                          <a:spcPts val="1300"/>
                        </a:lnSpc>
                        <a:spcBef>
                          <a:spcPts val="0"/>
                        </a:spcBef>
                        <a:spcAft>
                          <a:spcPts val="200"/>
                        </a:spcAft>
                        <a:buFont typeface="Wingdings" panose="05000000000000000000" pitchFamily="2" charset="2"/>
                        <a:buNone/>
                      </a:pPr>
                      <a:r>
                        <a:rPr lang="en-US" sz="800" kern="1200" dirty="0">
                          <a:solidFill>
                            <a:srgbClr val="E5F2F2"/>
                          </a:solidFill>
                          <a:effectLst/>
                          <a:latin typeface="+mn-lt"/>
                          <a:ea typeface="+mn-ea"/>
                          <a:cs typeface="+mn-cs"/>
                        </a:rPr>
                        <a:t>Blank to write evidence</a:t>
                      </a:r>
                      <a:endParaRPr lang="en-US" sz="800" dirty="0">
                        <a:solidFill>
                          <a:srgbClr val="E5F2F2"/>
                        </a:solidFill>
                        <a:effectLst/>
                        <a:latin typeface="+mn-lt"/>
                        <a:ea typeface="Lato Semibold" panose="020F0502020204030203" pitchFamily="34" charset="0"/>
                        <a:cs typeface="Lato Semibold" panose="020F0502020204030203" pitchFamily="34" charset="0"/>
                      </a:endParaRPr>
                    </a:p>
                  </a:txBody>
                  <a:tcPr marL="68580" marR="68580" marT="0" marB="0">
                    <a:lnR w="12700" cap="flat" cmpd="sng" algn="ctr">
                      <a:solidFill>
                        <a:srgbClr val="E5F2F2"/>
                      </a:solidFill>
                      <a:prstDash val="solid"/>
                      <a:round/>
                      <a:headEnd type="none" w="med" len="med"/>
                      <a:tailEnd type="none" w="med" len="med"/>
                    </a:lnR>
                    <a:solidFill>
                      <a:srgbClr val="047C7C">
                        <a:alpha val="10196"/>
                      </a:srgbClr>
                    </a:solidFill>
                  </a:tcPr>
                </a:tc>
                <a:tc>
                  <a:txBody>
                    <a:bodyPr/>
                    <a:lstStyle/>
                    <a:p>
                      <a:pPr marL="109220" indent="0" algn="l">
                        <a:lnSpc>
                          <a:spcPts val="1300"/>
                        </a:lnSpc>
                        <a:spcBef>
                          <a:spcPts val="0"/>
                        </a:spcBef>
                        <a:spcAft>
                          <a:spcPts val="200"/>
                        </a:spcAft>
                        <a:buFont typeface="Wingdings" panose="05000000000000000000" pitchFamily="2" charset="2"/>
                        <a:buNone/>
                      </a:pPr>
                      <a:endParaRPr lang="en-US" sz="800" dirty="0">
                        <a:solidFill>
                          <a:srgbClr val="E5F2F2"/>
                        </a:solidFill>
                        <a:effectLst/>
                        <a:latin typeface="+mn-lt"/>
                        <a:ea typeface="Lato Semibold" panose="020F0502020204030203" pitchFamily="34" charset="0"/>
                        <a:cs typeface="Lato Semibold" panose="020F0502020204030203" pitchFamily="34" charset="0"/>
                      </a:endParaRPr>
                    </a:p>
                  </a:txBody>
                  <a:tcPr marL="68580" marR="68580" marT="0" marB="0">
                    <a:lnL w="12700" cap="flat" cmpd="sng" algn="ctr">
                      <a:solidFill>
                        <a:srgbClr val="E5F2F2"/>
                      </a:solidFill>
                      <a:prstDash val="solid"/>
                      <a:round/>
                      <a:headEnd type="none" w="med" len="med"/>
                      <a:tailEnd type="none" w="med" len="med"/>
                    </a:lnL>
                    <a:solidFill>
                      <a:srgbClr val="047C7C">
                        <a:alpha val="10196"/>
                      </a:srgbClr>
                    </a:solidFill>
                  </a:tcPr>
                </a:tc>
                <a:tc>
                  <a:txBody>
                    <a:bodyPr/>
                    <a:lstStyle/>
                    <a:p>
                      <a:pPr marL="109220" indent="0" algn="l">
                        <a:lnSpc>
                          <a:spcPts val="1300"/>
                        </a:lnSpc>
                        <a:spcBef>
                          <a:spcPts val="0"/>
                        </a:spcBef>
                        <a:spcAft>
                          <a:spcPts val="200"/>
                        </a:spcAft>
                        <a:buFont typeface="Arial" panose="020B0604020202020204" pitchFamily="34" charset="0"/>
                        <a:buNone/>
                      </a:pPr>
                      <a:r>
                        <a:rPr lang="en-US" sz="800" kern="1200" dirty="0">
                          <a:solidFill>
                            <a:srgbClr val="E5F2F2"/>
                          </a:solidFill>
                          <a:effectLst/>
                          <a:latin typeface="+mn-lt"/>
                          <a:ea typeface="+mn-ea"/>
                          <a:cs typeface="+mn-cs"/>
                        </a:rPr>
                        <a:t>Blank to write strength of evidence</a:t>
                      </a:r>
                      <a:endParaRPr lang="en-US" sz="800" dirty="0">
                        <a:solidFill>
                          <a:srgbClr val="E5F2F2"/>
                        </a:solidFill>
                        <a:effectLst/>
                        <a:latin typeface="+mn-lt"/>
                        <a:ea typeface="Lato Semibold" panose="020F0502020204030203" pitchFamily="34" charset="0"/>
                        <a:cs typeface="Lato Semibold" panose="020F0502020204030203" pitchFamily="34" charset="0"/>
                      </a:endParaRPr>
                    </a:p>
                  </a:txBody>
                  <a:tcPr marL="68580" marR="68580" marT="0" marB="0" anchor="ctr">
                    <a:solidFill>
                      <a:srgbClr val="047C7C">
                        <a:alpha val="10196"/>
                      </a:srgbClr>
                    </a:solidFill>
                  </a:tcPr>
                </a:tc>
                <a:extLst>
                  <a:ext uri="{0D108BD9-81ED-4DB2-BD59-A6C34878D82A}">
                    <a16:rowId xmlns:a16="http://schemas.microsoft.com/office/drawing/2014/main" val="3072423366"/>
                  </a:ext>
                </a:extLst>
              </a:tr>
            </a:tbl>
          </a:graphicData>
        </a:graphic>
      </p:graphicFrame>
    </p:spTree>
    <p:extLst>
      <p:ext uri="{BB962C8B-B14F-4D97-AF65-F5344CB8AC3E}">
        <p14:creationId xmlns:p14="http://schemas.microsoft.com/office/powerpoint/2010/main" val="19802714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AW xmlns="http://www.net-centric.com/PAWPP">
  <HyperLink xmlns="" ID="Dyr1F6LBNi0XRv3AgBqJVl6xbR0=-671974120167.2_503.2813" language="" validate="" plainAltText="h_x0020_t_x0020_t_x0020_p_x0020_s_x0020_colon_x0020_forward_x0020_slash_x0020_forward_x0020_slash_x0020_w_x0020_w_x0020_w_x0020_dot_x0020_cal_x0020_pro_x0020_hyphen_x0020_online_x0020_dot_x0020_org_x0020_forward_x0020_slash_x0020_documents_x0020_forward_x0020_slash_x0020_CAL_x0020_PRO_x0020_2_x0020_0_x0020_1_x0020_7_x0020_Brief_x0020_hyphen_x0020_I_x0020_E_x0020_T_x0020_hyphen_x0020_5_x0020_0_x0020_8.p_x0020_d_x0020_f" Lang=""/>
  <HyperLink xmlns="" ID="z8KJbrGbQdVt4SFT5VM5yhd+kBU=1232970480288.7073_463.8583" language="" validate="" plainAltText="h_x0020_t_x0020_t_x0020_p_x0020_s_x0020_colon_x0020_forward_x0020_slash_x0020_forward_x0020_slash_x0020_rise_x0020_dot_x0020_articulate_x0020_dot_x0020_com_x0020_forward_x0020_slash_x0020_share_x0020_forward_x0020_slash_x0020_p_x0020_6_x0020_N_x0020_1_x0020_V_x0020_U_x0020_r_x0020_A_x0020_f_x0020_z_x0020_t_x0020_C_x0020_x_x0020_C_x0020_E_x0020_9_x0020_4_x0020_C_x0020_W_x0020_B_x0020_a_x0020_2_x0020_m_x0020_a_x0020_g_x0020_a_x0020_E_x0020_b_x0020_n_x0020_D_x0020_w_x0020_R_x0020_pound_x0020_sign_x0020_forward_x0020_slash" Lang=""/>
  <HyperLink xmlns="" ID="4eVN5YPHiOfoudGbtGXcNiLhc9Y=1026549799642.325_478.6064" language="" validate="" plainAltText="I_x0020_E_x0020_T_x0020_Design_x0020_Camp_x0020_Info_x0020_ay_x0020_Impaq_x0020_i_x0020_n_x0020_t_x0020_dot_x0020_com" Lang=""/>
  <HyperLink xmlns="" ID="7nmxZ4zM89SVhwTSLP4OI9pCF8o=1026549799642.325_471.0865" language="" validate="" plainAltText="I_x0020_E_x0020_T_x0020_Design_x0020_Camp_x0020_Info_x0020_ay_x0020_Impaq_x0020_i_x0020_n_x0020_t_x0020_dot_x0020_com" Lang=""/>
  <Shape xmlns="" ID="Yv02HpsJhATTNrRX7W8Hu6KriSU=" pdftag="P" isBookmarkSet="no" bookmark="no" Order="_x0033_"/>
  <Shape xmlns="" ID="eYmnBsFZ6WkkLQkExhSc0WnTO1E=" pdftag="P" artifact="_x0030_" isBookmarkSet="yes" bookmark="no" Order="_x0031_"/>
  <Shape xmlns="" ID="zZ4700rHuSvx2Fg99a7COZJihSE=" pdftag="Figure" isBookmarkSet="no" bookmark="no" formula="no" inline="no" Lang="" Order="_x0034_" artifact="_x0030_" validate="yes"/>
  <Shape xmlns="" ID="yiAEiopN00FjRtGw/0PMrMreN08=" pdftag="P" artifact="_x0030_" isBookmarkSet="yes" bookmark="no" Order="_x0032_"/>
  <Shape xmlns="" ID="hohXReqqoIL/n6w4cbbnqGn3ApY=" pdftag="_x005B_Artifact_x005D_" isBookmarkSet="no" bookmark="no" Order="_x002D_1"/>
  <Shape xmlns="" ID="QbIfrpLBTSicPZ4gUYTm/7Q/7cY=" pdftag="_x005B_Artifact_x005D_" isBookmarkSet="no" bookmark="no" Order="_x002D_1"/>
  <Shape xmlns="" ID="Yu9VT6ODmhwYpBI96xTt2pXsA/A=" pdftag="P" artifact="_x0030_" isBookmarkSet="yes" bookmark="no" Order="_x0031_"/>
  <Shape xmlns="" ID="3qrWpSwLKzrsj+w9B3FL8AccDSk=" pdftag="P" isBookmarkSet="no" bookmark="no" Order="_x0032_"/>
  <Shape xmlns="" ID="gD6lhRWbJvfI4m9hfbiH4CqW6C8=" Order="_x0034_" pdftag="_x005B_Artifact_x005D_" isBookmarkSet="no" bookmark="no"/>
  <Shape xmlns="" ID="ae8xyhODB+EJkgBER18CzMlzoZg=" Order="_x0033_" pdftag="_x005B_Artifact_x005D_" isBookmarkSet="no" bookmark="no"/>
  <Shape xmlns="" ID="VJoGZAoZXgQu2Jyb40xBrD81UcA=" isBookmarkSet="no" pdftag="H2" artifact="_x0030_" bookmark="yes" Order="_x0032_"/>
  <Shape xmlns="" ID="lHUAJhLUNTEhfzpmxzqepJUuc+A=" isBookmarkSet="yes" bookmark="no" pdftag="P" artifact="_x0030_" Order="_x0033_"/>
  <Shape xmlns="" ID="Z7czEgkgeib/Zez9Z6Z+4vhcJi0=" Order="_x0034_" pdftag="_x005B_Artifact_x005D_" isBookmarkSet="no" bookmark="no"/>
  <Shape xmlns="" ID="Rlx7lnwk+72b5CFMCX6vr6BBQCM=" pdftag="Figure" isBookmarkSet="no" bookmark="no" formula="no" inline="no" artifact="_x0030_" Lang="" validate="yes" Order="_x0031_"/>
  <Shape xmlns="" ID="Um/l29E7G8Tn/FjYKyequPzkydk=" pdftag="H2" isBookmarkSet="no" bookmark="yes" Order="_x0031_"/>
  <Shape xmlns="" ID="J9UMQb4uCY6Nm9jZiGX8dbkR8bI=" pdftag="P" isBookmarkSet="no" bookmark="no" Order="_x0033_"/>
  <Shape xmlns="" ID="ISQnWrQ2fa4VEOdZAZCvoumuwHY=" pdftag="" Order="_x0033_"/>
  <Shape xmlns="" ID="RC4jXVWZyVDIBXK9oqkzW9rvyzg=" Order="_x0034_" pdftag="_x005B_Artifact_x005D_" isBookmarkSet="no" bookmark="no"/>
  <Shape xmlns="" ID="SVKjfLUZDtsdficPoaD23smAlQ0=" Order="_x0035_" pdftag="_x005B_Artifact_x005D_" isBookmarkSet="no" bookmark="no"/>
  <Shape xmlns="" ID="6TW0UKAKdYqeTWDuzCSmayfA4MY=" pdftag="Figure" isBookmarkSet="no" bookmark="no" formula="no" inline="no" artifact="_x0030_" Lang="" Order="_x0032_" validate="yes"/>
  <Shape xmlns="" ID="Z1VnFGT2pkvSBFFJd40Fm8kwJbU=" pdftag="H2" isBookmarkSet="no" bookmark="yes" Order="_x0031_"/>
  <Shape xmlns="" ID="9hy8veKgiU1Ya3Nly8T6Aiuk9pI=" pdftag="P" isBookmarkSet="no" bookmark="no" Order="_x0035_"/>
  <Shape xmlns="" ID="5MIQni47BxqClqJVEgfL7mEM1cw=" pdftag="Figure" isBookmarkSet="no" bookmark="no" formula="no" inline="no" artifact="_x0030_" Lang="" Order="_x0032_" validate="yes"/>
  <Shape xmlns="" ID="fvavEiPi3ArhKzycLOGPqpsYwB8=" pdftag="Figure" isBookmarkSet="no" bookmark="no" formula="no" inline="no" artifact="_x0030_" Lang="" Order="_x0033_" validate="yes"/>
  <Shape xmlns="" ID="JghclX4daUxkTqqFbTK5rFebZqM=" Order="_x0036_" pdftag="_x005B_Artifact_x005D_" isBookmarkSet="no" bookmark="no"/>
  <Shape xmlns="" ID="lrXZL4JnHPUcdxGus35p++YOwtc=" Order="_x0037_" pdftag="_x005B_Artifact_x005D_" isBookmarkSet="no" bookmark="no"/>
  <Shape xmlns="" ID="TiSbaiarBCMl4GHIRSL6wRSVpog=" pdftag="P" isBookmarkSet="no" bookmark="no" Order="_x0034_"/>
  <Shape xmlns="" ID="KxPPxHsVa7jKqGUZvg5S0CqngiY=" pdftag="H2" isBookmarkSet="no" bookmark="yes" Order="_x0031_"/>
  <Shape xmlns="" ID="43QxD9lQmpquXXd+lm3Zd5e+BoM=" pdftag="P" isBookmarkSet="no" bookmark="no" Order="_x0032_"/>
  <Shape xmlns="" ID="pZK8+R7To6q4tVPjXtjuPNvIR1A=" Order="_x0033_" pdftag="_x005B_Artifact_x005D_" isBookmarkSet="no" bookmark="no"/>
  <Shape xmlns="" ID="m5X4vFvqdfZaYkRSJCnzj832//8=" Order="_x0034_" pdftag="_x005B_Artifact_x005D_" isBookmarkSet="no" bookmark="no"/>
  <Shape xmlns="" ID="sImztcvDOGuPIEuZUzibnZcKNgk=" pdftag="H2" isBookmarkSet="no" bookmark="yes" Order="_x0032_"/>
  <Shape xmlns="" ID="+Wxw7Fxkc+jM85Ge+RXW8uJn9qc=" pdftag="P" isBookmarkSet="no" bookmark="no" Order="_x0033_"/>
  <Shape xmlns="" ID="4WFrVQSmWpbpXvjyee2OaPwoC9c=" Order="_x0034_" pdftag="_x005B_Artifact_x005D_" isBookmarkSet="no" bookmark="no"/>
  <Shape xmlns="" ID="roBdwpw/lj85bR8hLZ0JDgiOhTg=" pdftag="Figure" isBookmarkSet="no" bookmark="no" formula="no" artifact="_x0030_" inline="no" Lang="" Order="_x0031_" validate="yes"/>
  <Shape xmlns="" ID="RpvMg/O4HPAj979ep8bJI/vpQ0A=" pdftag="P" isBookmarkSet="no" bookmark="no" Order="_x0033_"/>
  <Shape xmlns="" ID="kf6EDDkc5ad1oUgjGTMZpUF+37w=" pdftag="H2" isBookmarkSet="no" bookmark="yes" Order="_x0031_"/>
  <Shape xmlns="" ID="fjRpeAMl4tWA30erlncp/sJ9kCQ=" Order="_x0034_" pdftag="_x005B_Artifact_x005D_" isBookmarkSet="no" bookmark="no"/>
  <Shape xmlns="" ID="QWMb4kT6J2pEml3Xr6uUQ0pgFcw=" Order="_x0035_" pdftag="_x005B_Artifact_x005D_" isBookmarkSet="no" bookmark="no"/>
  <Shape xmlns="" ID="hW158Sc/gedh7ZBXygARpr2PlKU=" pdftag="Figure" isBookmarkSet="no" bookmark="no" formula="no" artifact="_x0030_" inline="no" Lang="" Order="_x0032_" validate="yes"/>
  <Shape xmlns="" ID="XpB4EVUII/5z5612kBzg4jewNLo=" pdftag="H2" isBookmarkSet="no" bookmark="yes" Order="_x0031_"/>
  <Shape xmlns="" ID="ao5Uz550zy0Cr0GfE9owtg+66wQ=" pdftag="P" isBookmarkSet="no" bookmark="no" Order="_x0032_"/>
  <Shape xmlns="" ID="4hDZ94t8YTzLVwtubBja2rOnt+k=" Order="_x0033_" pdftag="_x005B_Artifact_x005D_" isBookmarkSet="no" bookmark="no"/>
  <Shape xmlns="" ID="HM3wQZY7O7170gfSxzSt8/49+TA=" Order="_x0034_" pdftag="_x005B_Artifact_x005D_" isBookmarkSet="no" bookmark="no"/>
  <Shape xmlns="" ID="fyER+RifSsYzoUUPGWkWStUHF0Q=" pdftag="H2" isBookmarkSet="no" bookmark="yes" Order="_x0031_"/>
  <Shape xmlns="" ID="s2H3zljOYrFpNadzwlmngEek18U=" pdftag="P" isBookmarkSet="no" bookmark="no" Order="_x0032_"/>
  <Shape xmlns="" ID="fqpaTTExksq8YHFYps4FPnnMIJw=" Order="_x0034_" pdftag="_x005B_Artifact_x005D_" isBookmarkSet="no" bookmark="no"/>
  <Shape xmlns="" ID="jJlQXbBiKFj6H3dw2s/r2puk94o=" Order="_x0035_" pdftag="_x005B_Artifact_x005D_" isBookmarkSet="no" bookmark="no"/>
  <Shape xmlns="" ID="NoRFwZEjFEOXvGrEYAO2KYUFpcU=" pdftag="Figure" isBookmarkSet="no" bookmark="no" formula="no" artifact="_x0030_" inline="no" Lang="" Order="_x0033_" validate="yes"/>
  <Shape xmlns="" ID="SslGdKguC5wdM4aUpHAozYl/FqE=" pdftag="H2" isBookmarkSet="no" bookmark="yes" Order="_x0031_"/>
  <Shape xmlns="" ID="f87yTFBMEr9e5ob5DLE+vgeNZvk=" pdftag="P" isBookmarkSet="no" bookmark="no" Order="_x0032_"/>
  <Shape xmlns="" ID="oOKJRM9JBdyPgNX3FtH1vRDi6mQ=" Order="_x0034_" pdftag="_x005B_Artifact_x005D_" isBookmarkSet="no" bookmark="no"/>
  <Shape xmlns="" ID="24wNR52Co+u8Y9MB8PaYRWDKDJ8=" Order="_x0035_" pdftag="_x005B_Artifact_x005D_" isBookmarkSet="no" bookmark="no"/>
  <Shape xmlns="" ID="mJpyAWmtRPIrargdMB2o4hNNQx0=" pdftag="Figure" isBookmarkSet="no" bookmark="no" artifact="_x0030_" formula="no" inline="no" Lang="" Order="_x0033_" validate="yes"/>
  <Shape xmlns="" ID="mLfYinRqjKY3crm7XE9Dy4tv5Uk=" pdftag="H2" isBookmarkSet="no" bookmark="yes" Order="_x0032_"/>
  <Shape xmlns="" ID="i1ikCqVum79lTB6DplsOB7Z24eg=" Order="_x0034_" pdftag="_x005B_Artifact_x005D_" isBookmarkSet="no" bookmark="no"/>
  <Shape xmlns="" ID="7HV+JI1FV3Hhf2MaXT/+mEfauh4=" pdftag="P" isBookmarkSet="no" bookmark="no" Order="_x0033_"/>
  <Shape xmlns="" ID="yhkGYIRM99nRzfddVEyBEC1XHec=" pdftag="Figure" isBookmarkSet="no" bookmark="no" formula="no" artifact="_x0030_" inline="no" Lang="" Order="_x0031_" validate="yes"/>
  <Shape xmlns="" ID="keDPlPa4CgZWSY648KklevU9/Ds=" isBookmarkSet="no" bookmark="no" formula="no" inline="no" pdftag="Figure" artifact="_x0030_" Lang="" Order="_x0032_" validate="yes"/>
  <Shape xmlns="" ID="IZfxf+2gka87CvAqTPtZxcjBhUs=" pdftag="H2" isBookmarkSet="no" bookmark="yes" Order="_x0031_"/>
  <Shape xmlns="" ID="aKl1X/3Euic3EbWLGAT/GO7heWM=" pdftag="P" isBookmarkSet="no" bookmark="no" Order="_x0033_"/>
  <Shape xmlns="" ID="SDWDJqRMpXKOUh1lcDJ8vm67pas=" Order="_x0034_" pdftag="_x005B_Artifact_x005D_" isBookmarkSet="no" bookmark="no"/>
  <Shape xmlns="" ID="PG5CjLehBb3rl9dRfdQteadjDBc=" Order="_x0035_" pdftag="_x005B_Artifact_x005D_" isBookmarkSet="no" bookmark="no"/>
  <Shape xmlns="" ID="juD8uYCbM45B8FivHTUslborE84=" isBookmarkSet="no" bookmark="no" formula="no" inline="no" pdftag="Figure" artifact="_x0030_" Lang="" Order="_x0035_" validate="yes"/>
  <Shape xmlns="" ID="5gtpQtbIQNTVpndW5LUjj49siSU=" pdftag="H2" isBookmarkSet="no" bookmark="yes" Order="_x0031_"/>
  <Shape xmlns="" ID="sGwmvQYlKrFTDbH1WBvJJUhnlrM=" pdftag="P" isBookmarkSet="no" bookmark="no" Order="_x0034_"/>
  <Shape xmlns="" ID="duEG/vY0mIg/NLIIEccK8pzNNRI=" pdftag="P" isBookmarkSet="no" bookmark="no" Order="_x0032_"/>
  <Shape xmlns="" ID="bOFjt/WbIRlN5FdsSU0SQoCT3Iw=" pdftag="Figure" isBookmarkSet="no" bookmark="no" formula="no" artifact="_x0030_" inline="no" Lang="" Order="_x0033_" validate="yes"/>
  <Shape xmlns="" ID="5HYg0i4+6Ox+9cbw/11sm0bXgOs=" Order="_x0036_" pdftag="_x005B_Artifact_x005D_" isBookmarkSet="no" bookmark="no"/>
  <Shape xmlns="" ID="X1izXYbcNczScstlr3iVwJJm34Q=" Order="_x0037_" pdftag="_x005B_Artifact_x005D_" isBookmarkSet="no" bookmark="no"/>
  <Shape xmlns="" ID="1PVvbpaTxsnOUjcp4y3E00VB8M8=" pdftag="H2" isBookmarkSet="no" bookmark="yes" Order="_x0031_"/>
  <Shape xmlns="" ID="sHwR4ZWG5pQY80FqsRH2q+7zHCQ=" pdftag="" Order="_x0032_"/>
  <Shape xmlns="" ID="r0nO1xzhF5ZIBWEI70u24dVsBVI=" pdftag="P" isBookmarkSet="no" bookmark="no" Order="_x0032_"/>
  <Shape xmlns="" ID="wj0xaujI/8qYFKHwLsDg2dU4Xcc=" Order="_x0033_" pdftag="_x005B_Artifact_x005D_" isBookmarkSet="no" bookmark="no"/>
  <Shape xmlns="" ID="TJt3A1WZNQVzimMRFtgi6be3LBY=" Order="_x0034_" pdftag="_x005B_Artifact_x005D_" isBookmarkSet="no" bookmark="no"/>
  <Shape xmlns="" ID="Yl0wxB79Drlu2MCrZqD+AT9qktE=" pdftag="P" isBookmarkSet="no" bookmark="no" Order="_x0033_"/>
  <Shape xmlns="" ID="FuayIShl0jdDZKK8RIKkU1ddp8Q=" Order="_x0034_" pdftag="_x005B_Artifact_x005D_" isBookmarkSet="no" bookmark="no"/>
  <Shape xmlns="" ID="AkTSOe2I9O32Q7mFET+sp8OSASM=" Order="_x0035_" pdftag="_x005B_Artifact_x005D_" isBookmarkSet="no" bookmark="no"/>
  <Shape xmlns="" ID="p8/KdFEouDWQspzWW6aYMNwH1Ag=" pdftag="H2" isBookmarkSet="no" bookmark="yes" Order="_x0031_"/>
  <Shape xmlns="" ID="PV/E5l5cen1Ekjs52rDjF1ZXC/E=" isBookmarkSet="no" bookmark="no" formula="no" inline="no" Lang="" Order="_x0034_" pdftag="_x005B_Artifact_x005D_" artifact="_x0031_" validate="no"/>
  <Shape xmlns="" ID="Z2FNyXxDH6uTX1Bs1cQgc+eETbU=" pdftag="H2" isBookmarkSet="no" bookmark="yes" Order="_x0031_"/>
  <Shape xmlns="" ID="68pRFZqt9DwzdRpSAT0nXzk1UWU=" pdftag="" Order="_x0032_"/>
  <Shape xmlns="" ID="DC3wLrNnz0YlWH98xW2EJkIYKOw=" pdftag="P" isBookmarkSet="no" bookmark="no" Order="_x0032_"/>
  <Shape xmlns="" ID="Q2g8RfvBw6eO9GYcACkrYFNz/Pc=" Order="_x0036_" pdftag="_x005B_Artifact_x005D_" isBookmarkSet="no" bookmark="no"/>
  <Shape xmlns="" ID="gz/yDZypS63M0F2CNRmyZ9A19P0=" Order="_x0037_" pdftag="_x005B_Artifact_x005D_" isBookmarkSet="no" bookmark="no"/>
  <Shape xmlns="" ID="qme0g9qT/5DiLwwDOWCfYaWCdh0=" isBookmarkSet="no" bookmark="no" formula="no" inline="no" pdftag="Figure" artifact="_x0030_" Lang="" Order="_x0034_" validate="yes"/>
  <Shape xmlns="" ID="jBLx6DhZS6nuq7ujA/QNGW1un0M=" pdftag="P" isBookmarkSet="no" bookmark="no" Order="_x0035_"/>
  <Shape xmlns="" ID="qbVzAQqJAjjYuwiSHgOTOM98P48=" pdftag="Figure" isBookmarkSet="no" bookmark="no" formula="no" artifact="_x0030_" inline="no" Lang="" Order="_x0033_" validate="yes"/>
  <Shape xmlns="" ID="oBex8GQldph4OYR2D6w2uG4oQHA=" isBookmarkSet="no" bookmark="no" formula="no" inline="no" Lang="" Order="_x0032_" pdftag="_x005B_Artifact_x005D_" artifact="_x0031_" validate="no"/>
  <Shape xmlns="" ID="6oHGlzwMGTcIYOh8a8Je+UlPkJQ=" pdftag="H2" isBookmarkSet="no" bookmark="yes" Order="_x0032_"/>
  <Shape xmlns="" ID="ejERT+QRTMXhqRuLKRdXC2Ya2J8=" pdftag="P" isBookmarkSet="no" bookmark="no" Order="_x0033_"/>
  <Shape xmlns="" ID="RiRvOaCVy2rDg8tXrOXstXRceDg=" Order="_x0034_" pdftag="_x005B_Artifact_x005D_" isBookmarkSet="no" bookmark="no"/>
  <Shape xmlns="" ID="p8Rg0cPJEa/RN+I7FIhG4vEIIJk=" pdftag="Figure" isBookmarkSet="no" bookmark="no" formula="no" artifact="_x0030_" inline="no" Lang="" validate="yes" Order="_x0031_"/>
  <Shape xmlns="" ID="C7fwpVS2x/AqPmMgRyM3ur8WHI4=" pdftag="H2" isBookmarkSet="no" bookmark="yes" Order="_x0031_"/>
  <Shape xmlns="" ID="cnZ5LPpTEwy+ULqMiuKkNoyk5U0=" pdftag="" Order="_x0034_"/>
  <Shape xmlns="" ID="tOzWCpZ6WRz33G/EwH1nkYYkxPs=" pdftag="P" isBookmarkSet="no" bookmark="no" Order="_x0032_"/>
  <Shape xmlns="" ID="SFak73w6QcuI/675VFOxIAgT8nQ=" Order="_x0034_" pdftag="_x005B_Artifact_x005D_" isBookmarkSet="no" bookmark="no"/>
  <Shape xmlns="" ID="V6u8mfrImMkXVcbStFtvFCDUhBs=" Order="_x0035_" pdftag="_x005B_Artifact_x005D_" isBookmarkSet="no" bookmark="no"/>
  <Shape xmlns="" ID="CZhjpyoxfMoIaxXR2Co+cwLlNkQ=" isBookmarkSet="no" bookmark="no" formula="no" inline="no" Lang="" Order="_x0031_" pdftag="_x005B_Artifact_x005D_" artifact="_x0031_" validate="no"/>
  <Shape xmlns="" ID="hn4juENOZiYXU0WbVMSbv8L+0cA=" pdftag="H2" isBookmarkSet="no" bookmark="yes" Order="_x0031_"/>
  <Shape xmlns="" ID="hDi6bifmUnbJ5CZBcFxe+TUWM/E=" pdftag="P" isBookmarkSet="no" bookmark="no" Order="_x0032_"/>
  <Shape xmlns="" ID="mbEWnX827Gtiz9I4hBkVZArWeFs=" Order="_x0034_" pdftag="_x005B_Artifact_x005D_" isBookmarkSet="no" bookmark="no"/>
  <Shape xmlns="" ID="NspL9uVs2CNhUGFLdX9dW964yeg=" Order="_x0035_" pdftag="_x005B_Artifact_x005D_" isBookmarkSet="no" bookmark="no"/>
  <Shape xmlns="" ID="AFPZ3dn8pc+eQdrHnBQNrt915vk=" isBookmarkSet="no" bookmark="no" formula="no" inline="no" Lang="" Order="_x0031_" pdftag="_x005B_Artifact_x005D_" artifact="_x0031_" validate="no"/>
  <Shape xmlns="" ID="+/EWQYVoGcImg45bdxfkhreM3E8=" pdftag="H2" isBookmarkSet="no" bookmark="yes" Order="_x0032_"/>
  <Shape xmlns="" ID="zjztGJodgpI/mG2swMy3hoKuh1E=" pdftag="P" isBookmarkSet="no" bookmark="no" Order="_x0033_"/>
  <Shape xmlns="" ID="cI/vOCtx00HMTFwJ4j0/Itk0w2g=" Order="_x0034_" pdftag="_x005B_Artifact_x005D_" isBookmarkSet="no" bookmark="no"/>
  <Shape xmlns="" ID="68BoDpGed6Gmz7YTf3KGMVGHq9Y=" pdftag="Figure" isBookmarkSet="no" bookmark="no" formula="no" artifact="_x0030_" inline="no" Lang="" validate="yes" Order="_x0031_"/>
  <Shape xmlns="" ID="GSOuOYQVFzsb8CR4PH0psVx9dgo=" pdftag="" Order="_x0032_"/>
  <Shape xmlns="" ID="vuENqas6jVBS42wUe/Tc70fDJeI=" pdftag="H2" isBookmarkSet="no" bookmark="yes" Order="_x0031_"/>
  <Shape xmlns="" ID="MP+WxmOUkbIhW+K14zQOTmwjHCk=" pdftag="P" isBookmarkSet="no" bookmark="no" Order="_x0032_"/>
  <Shape xmlns="" ID="VO0HxpUCrE0nh7CeX1r64Qoxgtc=" pdftag="Figure" isBookmarkSet="no" bookmark="no" formula="no" inline="no" artifact="_x0030_" Lang="" Order="_x0033_" validate="yes"/>
  <Shape xmlns="" ID="xAllQWCp0KMu1OG56am467MJ/J4=" Order="_x0034_" pdftag="_x005B_Artifact_x005D_" isBookmarkSet="no" bookmark="no"/>
  <Shape xmlns="" ID="z6P2inOFAj3F/7T2VQflixA612I=" Order="_x0035_" pdftag="_x005B_Artifact_x005D_" isBookmarkSet="no" bookmark="no"/>
  <Shape xmlns="" ID="AYWKd9rXZqiQeBTaEne4h8US0dk=" pdftag="H2" isBookmarkSet="no" bookmark="yes" Order="_x0031_"/>
  <Shape xmlns="" ID="hFATm1aE8DGzwF2UCWm9396zEmU=" pdftag="" Order="_x0033_"/>
  <Shape xmlns="" ID="Knl3hT0bgR004PZ1OxmayVH6jH0=" pdftag="P" isBookmarkSet="no" bookmark="no" Order="_x0032_"/>
  <Shape xmlns="" ID="dCVF8cfzRnOf6Or3cENLDXC7Lao=" Order="_x0034_" pdftag="_x005B_Artifact_x005D_" isBookmarkSet="no" bookmark="no"/>
  <Shape xmlns="" ID="1HtvDylqVuPV7Cy59jt4OHJH8Fk=" Order="_x0033_" pdftag="_x005B_Artifact_x005D_" isBookmarkSet="no" bookmark="no"/>
  <Shape xmlns="" ID="nDm5GYyOV1vCxtXcDpaUrKVyb6o=" pdftag="H2" isBookmarkSet="no" bookmark="yes" Order="_x0031_"/>
  <Shape xmlns="" ID="4AbN3PWg7j86IoBmA9CAtb91IHo=" pdftag="" Order="_x0033_"/>
  <Shape xmlns="" ID="1k/1BMF4xO4279gt+f5WSVvSeVg=" pdftag="P" isBookmarkSet="no" bookmark="no" Order="_x0032_"/>
  <Shape xmlns="" ID="g0WsoSXsYicMb3ZsMoDdcedKkQU=" Order="_x0033_" pdftag="_x005B_Artifact_x005D_" isBookmarkSet="no" bookmark="no"/>
  <Shape xmlns="" ID="AfpVgdnsmTxHve5p6eDRFecSSPE=" Order="_x0034_" pdftag="_x005B_Artifact_x005D_" isBookmarkSet="no" bookmark="no"/>
  <Shape xmlns="" ID="qxDIR9YwROip8Xj256GUMpD/D5w=" pdftag="P" isBookmarkSet="no" bookmark="no" Order="_x0032_"/>
  <Shape xmlns="" ID="DgpsaYnU4NWyg72mkxyghy9YjoM=" pdftag="H2" isBookmarkSet="no" bookmark="yes" Order="_x0031_"/>
  <Shape xmlns="" ID="SWdgx/qituqY5851mb6x5d6/RTw=" pdftag="Figure" isBookmarkSet="no" bookmark="no" formula="no" inline="no" artifact="_x0030_" Lang="" Order="_x0032_" validate="yes"/>
  <Shape xmlns="" ID="kZb+5s70UQlncX/xG/aiVjdIqxA=" Order="_x0034_" pdftag="_x005B_Artifact_x005D_" isBookmarkSet="no" bookmark="no"/>
  <Shape xmlns="" ID="EQI84WukslXYwIxL5bhGra/+Y4o=" Order="_x0035_" pdftag="_x005B_Artifact_x005D_" isBookmarkSet="no" bookmark="no"/>
  <Shape xmlns="" ID="H0PIVKeF1B/ajrITBZgPHOOy5cg=" pdftag="" Order="_x0033_"/>
  <Shape xmlns="" ID="FrswawkgOUFwZBUErmfAvq+LyVE=" pdftag="H2" isBookmarkSet="no" bookmark="yes" Order="_x0031_"/>
  <Shape xmlns="" ID="CI5awzWAhA+sSVhBML7BYR89cQ0=" pdftag="P" isBookmarkSet="no" bookmark="no" Order="_x0033_"/>
  <Shape xmlns="" ID="3p8jSPeWEd912Jrw/ECsBpqZYUU=" Order="_x0034_" pdftag="_x005B_Artifact_x005D_" isBookmarkSet="no" bookmark="no"/>
  <Shape xmlns="" ID="oOclpbU6MOT1v9zxEkd565P8164=" Order="_x0035_" pdftag="_x005B_Artifact_x005D_" isBookmarkSet="no" bookmark="no"/>
  <Shape xmlns="" ID="TahJOSX0NBR7aWIBehNQxmg7gqQ=" pdftag="Figure" isBookmarkSet="no" bookmark="no" formula="no" artifact="_x0030_" inline="no" Lang="" Order="_x0032_" validate="yes"/>
  <Shape xmlns="" ID="F9IeUJsFXoJl7IPr5D5BKC+WrJA=" pdftag="H2" isBookmarkSet="no" bookmark="yes" Order="_x0032_"/>
  <Shape xmlns="" ID="0iKy0WPAup5cjtgoGD0i86TBeR4=" pdftag="P" isBookmarkSet="no" bookmark="no" Order="_x0033_"/>
  <Shape xmlns="" ID="I9+zclbsizD3pltT58O5Cn/k+wU=" Order="_x0034_" pdftag="_x005B_Artifact_x005D_" isBookmarkSet="no" bookmark="no"/>
  <Shape xmlns="" ID="U4Gt/rSq8rV1q8sULttgyGPzYok=" pdftag="Figure" isBookmarkSet="no" bookmark="no" formula="no" artifact="_x0030_" inline="no" Lang="" validate="yes" Order="_x0031_"/>
  <Shape xmlns="" ID="lisgRDLEztcEbuWF0BmNyR9EE98=" pdftag="H2" isBookmarkSet="no" bookmark="yes" Order="_x0031_"/>
  <Shape xmlns="" ID="pdsB21taB/DEAx01iuDuVoUTGII=" Order="_x0034_" pdftag="_x005B_Artifact_x005D_" isBookmarkSet="no" bookmark="no"/>
  <Shape xmlns="" ID="9ZQ5QOWeCoHbMLhLUZkrkr1lR08=" isBookmarkSet="no" bookmark="no" formula="no" inline="no" pdftag="Figure" artifact="_x0030_" Lang="" Order="_x0032_" validate="yes"/>
  <Shape xmlns="" ID="VVI9rgprGVSXFnFDxy4TLjQ90cs=" Order="_x0033_" pdftag="_x005B_Artifact_x005D_" isBookmarkSet="no" bookmark="no"/>
  <Shape xmlns="" ID="dy+3oykCiRCa8umb71D+7TnahQQ=" pdftag="H2" isBookmarkSet="no" bookmark="yes" Order="_x0031_"/>
  <Shape xmlns="" ID="WQxC96z9Q8Q1iHE+8/BAzBv4u00=" pdftag="" Order="_x0034_"/>
  <Shape xmlns="" ID="HNvrmuzvoaA7eVuV1FTBON/MWR4=" pdftag="P" isBookmarkSet="no" bookmark="no" Order="_x0033_"/>
  <Shape xmlns="" ID="Dyr1F6LBNi0XRv3AgBqJVl6xbR0=" pdftag="P" isBookmarkSet="no" bookmark="no" Order="_x0033_"/>
  <Shape xmlns="" ID="GFmIHvaHDf1cZGQEhFC78Dl8oVU=" Order="_x0035_" pdftag="_x005B_Artifact_x005D_" isBookmarkSet="no" bookmark="no"/>
  <Shape xmlns="" ID="/CDfyxmsadi/IJkfZvUn+qbYXew=" Order="_x0036_" pdftag="_x005B_Artifact_x005D_" isBookmarkSet="no" bookmark="no"/>
  <Shape xmlns="" ID="jZvg1a2t/Kzru6zYqy7u1ywQHg0=" pdftag="Figure" isBookmarkSet="no" bookmark="no" formula="no" artifact="_x0030_" inline="no" Lang="" Order="_x0032_" validate="yes"/>
  <Shape xmlns="" ID="pnReDhw0+Gn8kfR+krMbHieburU=" isBookmarkSet="no" bookmark="no" formula="no" inline="no" Lang="" Order="_x0031_" pdftag="_x005B_Artifact_x005D_" artifact="_x0031_" validate="no"/>
  <Shape xmlns="" ID="zQesqNlBf37gCZqfJwqeO+60SSM=" pdftag="H2" isBookmarkSet="no" bookmark="yes" Order="_x0032_"/>
  <Shape xmlns="" ID="fmQnQsiWXZslQpIx+goHM4TXzsA=" Order="_x0034_" pdftag="_x005B_Artifact_x005D_" isBookmarkSet="no" bookmark="no"/>
  <Shape xmlns="" ID="dAEw1Y1hQF7S9AXyCqG3V0gfQBU=" Order="_x0035_" pdftag="_x005B_Artifact_x005D_" isBookmarkSet="no" bookmark="no"/>
  <Shape xmlns="" ID="5IbJN/yHYICDjCxakW9uau/p6js=" pdftag="" Order="_x0034_"/>
  <Shape xmlns="" ID="9J/SqTh7tnlRjyJuM8hyv69MAm8=" pdftag="P" isBookmarkSet="no" bookmark="no" Order="_x0033_"/>
  <Shape xmlns="" ID="xczV8dQ0z+HJPux+w7ffqXqQPAg=" pdftag="P" isBookmarkSet="no" bookmark="no" Order="_x0033_"/>
  <Shape xmlns="" ID="TJDy8/wO91DRdcfTy/yHaFs3zHE=" pdftag="H2" isBookmarkSet="no" bookmark="yes" Order="_x0031_"/>
  <Shape xmlns="" ID="T6sF41B2yYy+u1srF5lMCrk9ie8=" Order="_x0036_" pdftag="_x005B_Artifact_x005D_" isBookmarkSet="no" bookmark="no"/>
  <Shape xmlns="" ID="yk3tcusIemmdlmE0Pn9EgvKVvxk=" Order="_x0037_" pdftag="_x005B_Artifact_x005D_" isBookmarkSet="no" bookmark="no"/>
  <Shape xmlns="" ID="kW2GwmfjZ3CBZGnSDhampuADo1k=" pdftag="Figure" isBookmarkSet="no" bookmark="no" formula="no" inline="no" artifact="_x0030_" Lang="" Order="_x0034_" validate="yes"/>
  <Shape xmlns="" ID="TgFhZ8jTdcvBBmObnGgA8U1W6pU=" pdftag="P" isBookmarkSet="no" bookmark="no" Order="_x0035_"/>
  <Shape xmlns="" ID="DlnJrY+XwmfVDxpy1WvHUWSfVnw=" pdftag="Figure" isBookmarkSet="no" bookmark="no" formula="no" artifact="_x0030_" inline="no" Lang="" Order="_x0032_" validate="yes"/>
  <Shape xmlns="" ID="IgyPm0L8Old6DqQVwSAzjEXeYU0=" pdftag="H2" isBookmarkSet="no" bookmark="yes" Order="_x0032_"/>
  <Shape xmlns="" ID="GNzfVCFUk//6Z4171eha8cQxQHY=" pdftag="P" isBookmarkSet="no" bookmark="no" Order="_x0033_"/>
  <Shape xmlns="" ID="kA1WkbU9jKG0D7NNEaEg26JyZog=" Order="_x0034_" pdftag="_x005B_Artifact_x005D_" isBookmarkSet="no" bookmark="no"/>
  <Shape xmlns="" ID="H0dto+ouI3yip/B6Yiv+ewMlwxs=" pdftag="Figure" isBookmarkSet="no" bookmark="no" formula="no" artifact="_x0030_" inline="no" Lang="" Order="_x0031_" validate="yes"/>
  <Shape xmlns="" ID="NuYoS7ivFiKiqL3fGAZOdVCtDN0=" pdftag="H2" isBookmarkSet="no" bookmark="yes" Order="_x0031_"/>
  <Shape xmlns="" ID="u3zh9Pb2lKiL9rekFgPDkPEADJ0=" Order="_x0033_" pdftag="_x005B_Artifact_x005D_" isBookmarkSet="no" bookmark="no"/>
  <Shape xmlns="" ID="c5wme84ItK7CXYlUMiPP0YgRO8M=" Order="_x0034_" pdftag="_x005B_Artifact_x005D_" isBookmarkSet="no" bookmark="no"/>
  <Shape xmlns="" ID="Aml7RMMZwZGptaKEGvm+ELEjn00=" isBookmarkSet="no" bookmark="no" formula="no" inline="no" pdftag="Figure" artifact="_x0030_" Lang="" Order="_x0032_" validate="yes"/>
  <Shape xmlns="" ID="S6WwHgq3xdmpfYklVihJ4dBwq9k=" pdftag="P" isBookmarkSet="no" bookmark="no" Order="_x0032_"/>
  <Shape xmlns="" ID="EbWsKq92Iw6Mr5Z1j1EkxLGKPHs=" pdftag="H2" isBookmarkSet="no" bookmark="yes" Order="_x0031_"/>
  <Shape xmlns="" ID="i9k4nfRUgInzYm7oTINPqiN1+xI=" pdftag="" Order="_x0033_"/>
  <Shape xmlns="" ID="xdlJBh56Oew0xMNeoVv41QYCV3Q=" Order="_x0034_" pdftag="_x005B_Artifact_x005D_" isBookmarkSet="no" bookmark="no"/>
  <Shape xmlns="" ID="ZDrymfyDnZnmu2i2sWDCwMkUaqw=" Order="_x0035_" pdftag="_x005B_Artifact_x005D_" isBookmarkSet="no" bookmark="no"/>
  <Shape xmlns="" ID="gxwzfZnzt3RE/o6cg/ogGy0Gbz0=" isBookmarkSet="no" bookmark="no" formula="no" inline="no" Lang="" Order="_x0033_" pdftag="_x005B_Artifact_x005D_" artifact="_x0031_" validate="no"/>
  <Shape xmlns="" ID="ihO3B5DbCmw2gQFdRI6/581NCUM=" Order="_x0035_" pdftag="_x005B_Artifact_x005D_" isBookmarkSet="no" bookmark="no"/>
  <Shape xmlns="" ID="/quTdPApzCe1a6Hgm7Az8lNd85M=" Order="_x0034_" pdftag="_x005B_Artifact_x005D_" isBookmarkSet="no" bookmark="no"/>
  <Shape xmlns="" ID="YqxFPZ1gdHBM3UQLpDhn0g9g89A=" pdftag="Figure" isBookmarkSet="no" bookmark="no" formula="no" artifact="_x0030_" inline="no" Lang="" Order="_x0032_" validate="yes"/>
  <Shape xmlns="" ID="gV6hfSlVA+G/Ft9QZmfRrPg2M1M=" pdftag="H2" isBookmarkSet="no" bookmark="yes" Order="_x0031_"/>
  <Shape xmlns="" ID="/RLCvcTz/BtcwKfgDsKq8I2+xps=" pdftag="P" isBookmarkSet="no" bookmark="no" Order="_x0033_"/>
  <Shape xmlns="" ID="r998OOS1AvKiR494lyU6z2SV9wU=" pdftag="H2" isBookmarkSet="no" bookmark="yes" Order="_x0031_"/>
  <Shape xmlns="" ID="37by5N8f8Wh4FCSqjSAttU/GDZQ=" pdftag="" Order="_x0032_"/>
  <Shape xmlns="" ID="aSvbzSHoOC/aUiQqFuONLm/AkpM=" pdftag="P" isBookmarkSet="no" bookmark="no" Order="_x0032_"/>
  <Shape xmlns="" ID="0aRAY9qDjLnocskXDOwxlVFpR4I=" Order="_x0033_" pdftag="_x005B_Artifact_x005D_" isBookmarkSet="no" bookmark="no"/>
  <Shape xmlns="" ID="MRev33XSzlj+VikUKSHYsBMD2nA=" Order="_x0034_" pdftag="_x005B_Artifact_x005D_" isBookmarkSet="no" bookmark="no"/>
  <Shape xmlns="" ID="PEm+nqyavyAPouSVIw6/MD0vVJc=" Order="_x0038_" pdftag="_x005B_Artifact_x005D_" isBookmarkSet="no" bookmark="no"/>
  <Shape xmlns="" ID="P7ask3Zm5bzEM+SPqHd3HIbciOo=" pdftag="P" isBookmarkSet="no" bookmark="no" Order="_x0034_"/>
  <Shape xmlns="" ID="8AgHYaV/ER1PtN9GykXWGlQuLqQ=" pdftag="H2" isBookmarkSet="no" bookmark="yes" Order="_x0031_"/>
  <Shape xmlns="" ID="XTCv+KcOSQqo4RowAOMD1y5a+KE=" pdftag="P" isBookmarkSet="no" bookmark="no" Order="_x0033_"/>
  <Shape xmlns="" ID="FWWjEDvw7kTrBwfmzlpIUHMuGQw=" pdftag="Figure" isBookmarkSet="no" bookmark="no" formula="no" inline="no" artifact="_x0030_" Lang="" Order="_x0035_" validate="yes"/>
  <Shape xmlns="" ID="beoniDzWcNh8b6xMhV8Krnq7Wxg=" pdftag="P" isBookmarkSet="no" bookmark="no" Order="_x0036_"/>
  <Shape xmlns="" ID="RCQ1IWE1qj7Dtlzy4iNaVNcE5Ro=" Order="_x0037_" pdftag="_x005B_Artifact_x005D_" isBookmarkSet="no" bookmark="no"/>
  <Shape xmlns="" ID="n2JK7flKjyJNY8ons7fKMRVTkKw=" pdftag="Figure" isBookmarkSet="no" bookmark="no" formula="no" artifact="_x0030_" inline="no" Lang="" Order="_x0032_" validate="yes"/>
  <Shape xmlns="" ID="5nmVHrBeLwLt0UHuXpI2yc3fpG0=" pdftag="H2" isBookmarkSet="no" bookmark="yes" Order="_x0031_"/>
  <Shape xmlns="" ID="bRnml01i0HpUin/L/JlK7VxqO88=" pdftag="P" isBookmarkSet="no" bookmark="no" Order="_x0033_"/>
  <Shape xmlns="" ID="r7ap1ZlP7DGvr9cvx5AQg/gyYlE=" Order="_x0034_" pdftag="_x005B_Artifact_x005D_" isBookmarkSet="no" bookmark="no"/>
  <Shape xmlns="" ID="N20/em8nW0pQacrISahX9p7KR9c=" Order="_x0035_" pdftag="_x005B_Artifact_x005D_" isBookmarkSet="no" bookmark="no"/>
  <Shape xmlns="" ID="qHPNk1f+CycriRyWHBmNiGAVAE0=" pdftag="Figure" isBookmarkSet="no" bookmark="no" formula="no" artifact="_x0030_" inline="no" Lang="" Order="_x0032_" validate="yes"/>
  <Shape xmlns="" ID="5g+iJNTDSAOXlrdA/l9vpPIdKCc=" pdftag="H2" isBookmarkSet="no" bookmark="yes" Order="_x0032_"/>
  <Shape xmlns="" ID="U2FnEd6GfcEVzz/ScfjsLiQRPTo=" pdftag="P" isBookmarkSet="no" bookmark="no" Order="_x0033_"/>
  <Shape xmlns="" ID="3fMKvuzT2G/ophPX7kDB2P183Yg=" Order="_x0034_" pdftag="_x005B_Artifact_x005D_" isBookmarkSet="no" bookmark="no"/>
  <Shape xmlns="" ID="hx/ojC45Kf7OY8+Kpg78Ly/EPuM=" pdftag="Figure" isBookmarkSet="no" bookmark="no" formula="no" artifact="_x0030_" inline="no" Lang="" Order="_x0031_" validate="yes"/>
  <Shape xmlns="" ID="bz3hcOuk+8XbP91hpESG74OQOMI=" pdftag="H2" isBookmarkSet="no" bookmark="yes" Order="_x0031_"/>
  <Shape xmlns="" ID="8hrn9aS5x3sf7xHVjdFGKqx4mlg=" pdftag="Figure" isBookmarkSet="no" bookmark="no" formula="no" artifact="_x0030_" inline="no" Lang="" Order="_x0032_" validate="yes"/>
  <Shape xmlns="" ID="z8KJbrGbQdVt4SFT5VM5yhd+kBU=" pdftag="P" isBookmarkSet="no" bookmark="no" Order="_x0033_"/>
  <Shape xmlns="" ID="v5pA1qDk+WU/wJoklnOS2vmS9KM=" Order="_x0034_" pdftag="_x005B_Artifact_x005D_" isBookmarkSet="no" bookmark="no"/>
  <Shape xmlns="" ID="ATfCZJbrwbDWmIhP4kz5RuICRXg=" Order="_x0035_" pdftag="_x005B_Artifact_x005D_" isBookmarkSet="no" bookmark="no"/>
  <Shape xmlns="" ID="y3dWZlg3vmf18mepRrWSykzMOM8=" pdftag="P" isBookmarkSet="no" bookmark="no" Order="_x0032_"/>
  <Shape xmlns="" ID="MQBd3cHS3j2ggZiR5mF5fIWZUG8=" pdftag="H2" isBookmarkSet="no" bookmark="yes" Order="_x0031_"/>
  <Shape xmlns="" ID="q8BfVhLsLex88v8wT1nxPi1w7+4=" isBookmarkSet="no" bookmark="no" formula="no" inline="no" pdftag="Figure" artifact="_x0030_" Lang="" Order="_x0033_" validate="yes"/>
  <Shape xmlns="" ID="AKcbk1Ydr1ZmU2Qc+1LNysP/1As=" pdftag="P" isBookmarkSet="no" bookmark="no" Order="_x0034_"/>
  <Shape xmlns="" ID="/LuurCjaLUdlpu2vyh5IlCZg5TM=" Order="_x0035_" pdftag="_x005B_Artifact_x005D_" isBookmarkSet="no" bookmark="no"/>
  <Shape xmlns="" ID="40sNRxMkwTy3ohAQTteKQjb3piU=" Order="_x0036_" pdftag="_x005B_Artifact_x005D_" isBookmarkSet="no" bookmark="no"/>
  <Shape xmlns="" ID="EQRofaOCIA0i+Tpyf+XhKXE6FRM=" pdftag="H2" isBookmarkSet="no" bookmark="yes" Order="_x0031_"/>
  <Shape xmlns="" ID="qCYozT75MMwPuN6Vo00xGOHgxlE=" Order="_x0034_" pdftag="_x005B_Artifact_x005D_" isBookmarkSet="no" bookmark="no"/>
  <Shape xmlns="" ID="l3W/RU6SOjKEqpHlfPopjEb3Iyk=" Order="_x0035_" pdftag="_x005B_Artifact_x005D_" isBookmarkSet="no" bookmark="no"/>
  <Shape xmlns="" ID="boMCjhVSmTMr1ORhsiP9AoBUiVs=" pdftag="Figure" isBookmarkSet="no" bookmark="no" formula="no" inline="no" artifact="_x0030_" Lang="" Order="_x0032_" validate="yes"/>
  <Shape xmlns="" ID="/Xk9+bW2Cl9UHdlDfMx4gtO91lg=" pdftag="P" isBookmarkSet="no" bookmark="no" Order="_x0033_"/>
  <Shape xmlns="" ID="9tclGHdojCjMNq1tydarXYv+KDw=" pdftag="H2" isBookmarkSet="no" bookmark="yes" Order="_x0031_"/>
  <Shape xmlns="" ID="XBgjHTp7TA8EBuRTxN9YpsYs88A=" pdftag="P" isBookmarkSet="no" bookmark="no" Order="_x0032_"/>
  <Shape xmlns="" ID="wyKYzgp/4y2YlpHe+5VDNu9dGJA=" Order="_x0034_" pdftag="_x005B_Artifact_x005D_" isBookmarkSet="no" bookmark="no"/>
  <Shape xmlns="" ID="impH7NS3XrFqxOktZvqeB9JsIJY=" Order="_x0035_" pdftag="_x005B_Artifact_x005D_" isBookmarkSet="no" bookmark="no"/>
  <Shape xmlns="" ID="/H3nL1RmyUI8+QErWeb3O/S5/pE=" pdftag="Figure" isBookmarkSet="no" bookmark="no" formula="no" inline="no" artifact="_x0030_" Lang="" Order="_x0033_" validate="yes"/>
  <Shape xmlns="" ID="2C1GornUmPyK5EbPLb64woFlkjQ=" pdftag="H2" isBookmarkSet="no" bookmark="yes" Order="_x0031_"/>
  <Shape xmlns="" ID="cTQNpnGbsQTMV/GMe9Dy2gxET1o=" pdftag="P" isBookmarkSet="no" bookmark="no" Order="_x0033_"/>
  <Shape xmlns="" ID="Ib9zb/Y+c47dZ9gfSOEXgX5NXSM=" Order="_x0034_" pdftag="_x005B_Artifact_x005D_" isBookmarkSet="no" bookmark="no"/>
  <Shape xmlns="" ID="+LUISNp959CShlMnkAr2Nk4LtCA=" Order="_x0035_" pdftag="_x005B_Artifact_x005D_" isBookmarkSet="no" bookmark="no"/>
  <Shape xmlns="" ID="r0R2dADv3iYzqXWTInONuJ/DFvA=" pdftag="Figure" isBookmarkSet="no" bookmark="no" formula="no" artifact="_x0030_" inline="no" Lang="" Order="_x0032_" validate="yes"/>
  <Shape xmlns="" ID="4eVN5YPHiOfoudGbtGXcNiLhc9Y=" pdftag="P" isBookmarkSet="no" bookmark="no" Order="_x0033_"/>
  <Shape xmlns="" ID="YyQE+gfSextcSA6ev2TA1HYfo6Q=" pdftag="H2" isBookmarkSet="no" bookmark="yes" Order="_x0031_"/>
  <Shape xmlns="" ID="8BsrfTrDyoEAVqVuBfRIPxZaCoQ=" Order="_x0034_" pdftag="_x005B_Artifact_x005D_" isBookmarkSet="no" bookmark="no"/>
  <Shape xmlns="" ID="2c0jmS28mCLCZ8FUXHV68r2rzwE=" Order="_x0035_" pdftag="_x005B_Artifact_x005D_" isBookmarkSet="no" bookmark="no"/>
  <Shape xmlns="" ID="O5zTEKkiDfXGebVmZEP+1YRHGkk=" pdftag="Figure" isBookmarkSet="no" bookmark="no" formula="no" artifact="_x0030_" inline="no" Lang="" Order="_x0032_" validate="yes"/>
  <Shape xmlns="" ID="7nmxZ4zM89SVhwTSLP4OI9pCF8o=" pdftag="P" isBookmarkSet="no" bookmark="no" Order="_x0033_"/>
  <Shape xmlns="" ID="yGQ4jgOK2+5Ocq8BYX5LKGuDq4s=" pdftag="H2" isBookmarkSet="no" bookmark="yes" Order="_x0031_"/>
  <Shape xmlns="" ID="z3qvbv1lToXfCspSpT85se+++L0=" Order="_x0034_" pdftag="_x005B_Artifact_x005D_" isBookmarkSet="no" bookmark="no"/>
  <Shape xmlns="" ID="RRDA1MI3tht0c2N4VAu13UmgqkY=" Order="_x0035_" pdftag="_x005B_Artifact_x005D_" isBookmarkSet="no" bookmark="no"/>
  <Shape xmlns="" ID="64b8pkbMJES5PPSKb7FQzJPgj+k=" pdftag="Figure" isBookmarkSet="no" bookmark="no" artifact="_x0030_" formula="no" inline="no" Lang="" Order="_x0032_" validate="yes"/>
  <Shape xmlns="" ID="Em1G1QWmWkip0cJxNWEDvq8MYv0=" pdftag="P" isBookmarkSet="no" bookmark="no" Order="_x0033_"/>
  <Shape xmlns="" ID="sPQ19HzdTXK3mzL33JoMRqhe/9s=" pdftag="H2" isBookmarkSet="no" bookmark="yes" Order="_x0031_"/>
  <Shape xmlns="" ID="zFsKOf/bmJE/Jno04dTJG5Xgt1o=" Order="_x0034_" pdftag="_x005B_Artifact_x005D_" isBookmarkSet="no" bookmark="no"/>
  <Shape xmlns="" ID="Qj/MVhxKhe3NybxIe+Wjfq4t1dU=" Order="_x0035_" pdftag="_x005B_Artifact_x005D_" isBookmarkSet="no" bookmark="no"/>
  <Shape xmlns="" ID="dHU/ypjRP1C1pUCUXfILdAi7iSU=" pdftag="" Order="_x0034_"/>
  <Shape xmlns="" ID="LZtos5sMfO/YU9BNQLShQngir2U=" pdftag="Figure" isBookmarkSet="no" bookmark="no" formula="no" artifact="_x0030_" inline="no" Lang="" Order="_x0032_" validate="yes"/>
  <Shape xmlns="" ID="r0GtpllvSqXZ2ZVSiUHxxpInoBs=" pdftag="" Order="_x0032_"/>
  <Shape xmlns="" ID="ED5wIWGd63QzH+XNidExBsz9Wtg=" pdftag="Figure" isBookmarkSet="no" bookmark="no" formula="no" artifact="_x0030_" inline="no" Lang="" Order="_x0031_" validate="yes"/>
  <Shape xmlns="" ID="ulnEYEWOf6y43aFhLdKb0+B7oUw=" pdftag="H1" isBookmarkSet="no" bookmark="yes" Order="_x0032_"/>
  <SubText xmlns="" ID="zZ4700rHuSvx2Fg99a7COZJihSE=" ActualText=""/>
  <SubText xmlns="" ID="Rlx7lnwk+72b5CFMCX6vr6BBQCM=" ActualText=""/>
  <SubText xmlns="" ID="6TW0UKAKdYqeTWDuzCSmayfA4MY=" ActualText=""/>
  <SubText xmlns="" ID="5MIQni47BxqClqJVEgfL7mEM1cw=" ActualText=""/>
  <SubText xmlns="" ID="fvavEiPi3ArhKzycLOGPqpsYwB8=" ActualText=""/>
  <SubText xmlns="" ID="roBdwpw/lj85bR8hLZ0JDgiOhTg=" ActualText=""/>
  <SubText xmlns="" ID="hW158Sc/gedh7ZBXygARpr2PlKU=" ActualText=""/>
  <SubText xmlns="" ID="NoRFwZEjFEOXvGrEYAO2KYUFpcU=" ActualText=""/>
  <SubText xmlns="" ID="mJpyAWmtRPIrargdMB2o4hNNQx0=" ActualText=""/>
  <SubText xmlns="" ID="yhkGYIRM99nRzfddVEyBEC1XHec=" ActualText=""/>
  <SubText xmlns="" ID="keDPlPa4CgZWSY648KklevU9/Ds=" ActualText=""/>
  <SubText xmlns="" ID="juD8uYCbM45B8FivHTUslborE84=" ActualText=""/>
  <SubText xmlns="" ID="bOFjt/WbIRlN5FdsSU0SQoCT3Iw=" ActualText=""/>
  <SubText xmlns="" ID="PV/E5l5cen1Ekjs52rDjF1ZXC/E=" ActualText=""/>
  <SubText xmlns="" ID="qme0g9qT/5DiLwwDOWCfYaWCdh0=" ActualText=""/>
  <SubText xmlns="" ID="qbVzAQqJAjjYuwiSHgOTOM98P48=" ActualText=""/>
  <SubText xmlns="" ID="oBex8GQldph4OYR2D6w2uG4oQHA=" ActualText=""/>
  <SubText xmlns="" ID="p8Rg0cPJEa/RN+I7FIhG4vEIIJk=" ActualText=""/>
  <SubText xmlns="" ID="CZhjpyoxfMoIaxXR2Co+cwLlNkQ=" ActualText=""/>
  <SubText xmlns="" ID="AFPZ3dn8pc+eQdrHnBQNrt915vk=" ActualText=""/>
  <SubText xmlns="" ID="68BoDpGed6Gmz7YTf3KGMVGHq9Y=" ActualText=""/>
  <SubText xmlns="" ID="VO0HxpUCrE0nh7CeX1r64Qoxgtc=" ActualText=""/>
  <SubText xmlns="" ID="SWdgx/qituqY5851mb6x5d6/RTw=" ActualText=""/>
  <SubText xmlns="" ID="TahJOSX0NBR7aWIBehNQxmg7gqQ=" ActualText=""/>
  <SubText xmlns="" ID="U4Gt/rSq8rV1q8sULttgyGPzYok=" ActualText=""/>
  <SubText xmlns="" ID="9ZQ5QOWeCoHbMLhLUZkrkr1lR08=" ActualText=""/>
  <SubText xmlns="" ID="jZvg1a2t/Kzru6zYqy7u1ywQHg0=" ActualText=""/>
  <SubText xmlns="" ID="pnReDhw0+Gn8kfR+krMbHieburU=" ActualText=""/>
  <SubText xmlns="" ID="kW2GwmfjZ3CBZGnSDhampuADo1k=" ActualText=""/>
  <SubText xmlns="" ID="DlnJrY+XwmfVDxpy1WvHUWSfVnw=" ActualText=""/>
  <SubText xmlns="" ID="H0dto+ouI3yip/B6Yiv+ewMlwxs=" ActualText=""/>
  <SubText xmlns="" ID="Aml7RMMZwZGptaKEGvm+ELEjn00=" ActualText=""/>
  <SubText xmlns="" ID="gxwzfZnzt3RE/o6cg/ogGy0Gbz0=" ActualText=""/>
  <SubText xmlns="" ID="YqxFPZ1gdHBM3UQLpDhn0g9g89A=" ActualText=""/>
  <SubText xmlns="" ID="FWWjEDvw7kTrBwfmzlpIUHMuGQw=" ActualText=""/>
  <SubText xmlns="" ID="n2JK7flKjyJNY8ons7fKMRVTkKw=" ActualText=""/>
  <SubText xmlns="" ID="qHPNk1f+CycriRyWHBmNiGAVAE0=" ActualText=""/>
  <SubText xmlns="" ID="hx/ojC45Kf7OY8+Kpg78Ly/EPuM=" ActualText=""/>
  <SubText xmlns="" ID="8hrn9aS5x3sf7xHVjdFGKqx4mlg=" ActualText=""/>
  <SubText xmlns="" ID="q8BfVhLsLex88v8wT1nxPi1w7+4=" ActualText=""/>
  <SubText xmlns="" ID="boMCjhVSmTMr1ORhsiP9AoBUiVs=" ActualText=""/>
  <SubText xmlns="" ID="/H3nL1RmyUI8+QErWeb3O/S5/pE=" ActualText=""/>
  <SubText xmlns="" ID="r0R2dADv3iYzqXWTInONuJ/DFvA=" ActualText=""/>
  <SubText xmlns="" ID="O5zTEKkiDfXGebVmZEP+1YRHGkk=" ActualText=""/>
  <SubText xmlns="" ID="64b8pkbMJES5PPSKb7FQzJPgj+k=" ActualText=""/>
  <SubText xmlns="" ID="LZtos5sMfO/YU9BNQLShQngir2U=" ActualText=""/>
  <SubText xmlns="" ID="ED5wIWGd63QzH+XNidExBsz9Wtg=" ActualText=""/>
  <table xmlns="" ID="tOzWCpZ6WRz33G/EwH1nkYYkxPs=" Caption="no" Exclude="no" SpeakText="no" type="_x0031_" HRows="_x0031_" HCols="_x0030_" Summary="Process_x0020_Goals:_x0020_1_x0029__x0020_The_x0020_quality_x0020_of_x0020_collaboration_x0020_between_x0020_adult_x0020_education_x0020__x0028_AE_x0029__x0020_and_x0020_English_x0020_language_x0020_learners_x0020__x0028_ELL_x0029__x0020_instructors_x002C__x0020_the_x0020_occupational_x0020_skills_x0020_trainer_x002C__x0020_and_x0020_programs_x0020_is_x0020_rated_x0020_at_x0020_least_x0020_above_x0020_average_x0020_at_x0020_the_x0020_end_x0020_of_x0020_each_x0020_term._x0020_2_x0029__x0020_IET_x0020_instructional_x0020_staff_x0020_participate_x0020_in_x0020_and_x0020_complete_x0020_annual_x0020_professional_x0020_development_x0020_training_x0020_on_x0020_IET_x0020_program_x0020_planning._x0020_3_x0029__x0020_At_x0020_least_x0020_40_x0025__x0020_of_x0020_IET_x0020_program_x0020_participants_x0020_are_x0020_from_x0020_underrepresented_x0020_populations_x0020__x0028_i.e._x002C__x0020_minorities_x002C__x0020_English_x0020_language_x0020_learners_x002C__x0020_etc._x0029__x0020_each_x0020_term._x0020_4_x0029__x0020_At_x0020_least_x0020_one_x0020_new_x0020_industry_x0020_partner_x0020_is_x0020_engaged_x0020_to_x0020_serve_x0020_an_x0020_advisory_x0020_role_x0020_by_x0020_the_x0020_end_x0020_of_x0020_the_x0020_school_x0020_year." TableLinerizing="H" Header="yes" Scope="Column" LinkedHeaders=""/>
  <table xmlns="" ID="wzIuRJ9RNfO8H1KKaidM6RlndOs=" Caption="no" Exclude="no" Scope="" Header="no" LinkedHeaders="_x0031__1_tOzWCpZ6WRz33G_x002F_EwH1nkYYkxPs_x003D_"/>
  <table xmlns="" ID="O9t2goFBPe+bXrkwaw01yqDtXrg=" Caption="no" Exclude="no" Scope="" Header="no" LinkedHeaders="_x0031__1_tOzWCpZ6WRz33G_x002F_EwH1nkYYkxPs_x003D_"/>
  <table xmlns="" ID="W7NlwR1Q3Fxa9S79JUyfP76Xjtg=" Caption="no" Exclude="no" Scope="" Header="no" LinkedHeaders="_x0031__1_tOzWCpZ6WRz33G_x002F_EwH1nkYYkxPs_x003D_"/>
  <table xmlns="" ID="VvZbIzjGPpXwOazo+qbLpKKAh60=" Caption="no" Exclude="no" Scope="" Header="no" LinkedHeaders="_x0031__1_tOzWCpZ6WRz33G_x002F_EwH1nkYYkxPs_x003D_"/>
  <table xmlns="" ID="hDi6bifmUnbJ5CZBcFxe+TUWM/E=" Caption="no" Exclude="no" SpeakText="no" type="_x0031_" HRows="_x0031_" HCols="_x0030_" Summary="Outcome_x0020_Goals:_x0020_1_x0029__x0020_At_x0020_least_x0020_25_x0025__x0020_of_x0020_learners_x0020_enrolled_x0020_in_x00A0_AE_x0020_or_x0020_ELL_x00A0_classes_x0020_each_x0020_term_x0020_participate_x0020_in_x00A0_the_x0020_IET_x0020_program_x0020_or_x00A0_complete_x0020_the_x00A0_program._x00A0__x200B__x0020_2_x0029__x0020_70_x0025__x0020_or_x0020_more_x0020_of_x0020_learners_x0020_make_x0020_a_x0020_measurable_x00A0_skill_x0020_gain_x0020_by_x0020_the_x0020_end_x0020_of_x0020_each_x0020_term._x200B__x0020_3_x0029__x0020_60_x0025__x0020_or_x0020_more_x0020_of_x0020_learners_x0020_successfully_x00A0_transition_x0020_to_x0020_employment_x0020_in_x0020_the_x00A0_targeted_x00A0_occupation_x0020_within_x0020_6_x0020_months_x0020_of_x0020_program_x0020_completion._x0020_4_x0029__x0020_80_x0025__x0020_or_x0020_more_x0020_of_x0020_learners_x0020_earn_x0020_an_x0020_industry-recognized_x0020_credential_x0020_within_x0020_6_x0020_months_x0020_of_x0020_program_x0020_completion._x200B_" TableLinerizing="H" Header="yes" Scope="Column" LinkedHeaders=""/>
  <table xmlns="" ID="GZHcKOqoP19sZG1uTfCRj2bGSgw=" Caption="no" Exclude="no" Scope="" Header="no" LinkedHeaders="_x0031__1_hDi6bifmUnbJ5CZBcFxe_x002B_TUWM_x002F_E_x003D_"/>
  <table xmlns="" ID="VWBjr9ksJxKLAyu3F1u90nHagng=" Caption="no" Exclude="no" Scope="" Header="no" LinkedHeaders="_x0031__1_hDi6bifmUnbJ5CZBcFxe_x002B_TUWM_x002F_E_x003D_"/>
  <table xmlns="" ID="5Ck5kC5DLh+1BGPr5Bn+dIl0nUI=" Caption="no" Exclude="no" Scope="" Header="no" LinkedHeaders="_x0031__1_hDi6bifmUnbJ5CZBcFxe_x002B_TUWM_x002F_E_x003D_"/>
  <table xmlns="" ID="qe8a4+FoNdN9RZx3BRk5pXVy/OM=" Caption="no" Exclude="no" Scope="" Header="no" LinkedHeaders="_x0031__1_hDi6bifmUnbJ5CZBcFxe_x002B_TUWM_x002F_E_x003D_"/>
  <table xmlns="" ID="Knl3hT0bgR004PZ1OxmayVH6jH0=" Caption="no" Exclude="no" SpeakText="no" type="_x0032_" HRows="_x0031_" HCols="_x0031_" Summary="Data_x0020_Collection_x0020_Methods:_x0020_Tools_x0020_to_x0020_Prepare._x0020_Program_x0020_data_x0020_and_x0020_document_x0020_review:_x0020_Performance_x0020_reporting_x0020_and_x0020_course_x0020_management_x0020_data_x0020_collection_x0020_tools_x0020__x0028_may_x0020_already_x0020_exist_x0029__x003B__x0020_Lists_x0020_of_x0020_systems_x0020_and_x0020_documents_x0020_that_x0020_align_x0020_to_x0020_your_x0020_program_x0020_evaluation_x0020_goals_x0020_for_x0020_tracking_x0020_purposes._x0020_Direct_x0020_observation_x0020_and_x0020_class_x0020_room_x0020_visits:_x0020_Observation_x0020_protocols_x003B__x0020_Classroom_x0020_visitation_x0020_checklists._x0020_Interviews_x0020_and_x0020_focus_x0020_groups:_x0020_Interview_x0020_protocols_x003B__x0020_Focus_x0020_group_x0020_questions._x0020_Surveys:_x0020_Items_x0020_or_x0020_questions_x002C__x0020_Response_x0020_options_x0020__x0028_multiple_x0020_choice_x002C__x0020_multiple_x0020_select_x002C__x0020_open-ended_x002C__x0020_etc._x0029_." TableLinerizing="H" Header="yes" Scope="Column" LinkedHeaders=""/>
  <table xmlns="" ID="Owa0WJq1Uyrx73S0TEz1qVGELTk=" Caption="no" Exclude="no" Header="yes" Scope="Column" LinkedHeaders=""/>
  <table xmlns="" ID="/oGsvxR+h83TRtVsCbjQu+Kg3KA=" Caption="no" Exclude="no" Header="yes" Scope="Row" LinkedHeaders="_x0031__1_Knl3hT0bgR004PZ1OxmayVH6jH0_x003D_"/>
  <table xmlns="" ID="8b61dvB1sK9P6x44x+pLG5IO8bc=" Caption="no" Exclude="no" Scope="" Header="no" LinkedHeaders="_x0032__1_Knl3hT0bgR004PZ1OxmayVH6jH0_x003D__x002C_1_2_Knl3hT0bgR004PZ1OxmayVH6jH0_x003D_"/>
  <table xmlns="" ID="WiS46li2oFaJEN0YjOqG2bww4lk=" Caption="no" Exclude="no" Header="yes" Scope="Row" LinkedHeaders="_x0031__1_Knl3hT0bgR004PZ1OxmayVH6jH0_x003D_"/>
  <table xmlns="" ID="6zNbVlFNTF+g2X9b8mOzIiKSJok=" Caption="no" Exclude="no" Scope="" Header="no" LinkedHeaders="_x0033__1_Knl3hT0bgR004PZ1OxmayVH6jH0_x003D__x002C_1_2_Knl3hT0bgR004PZ1OxmayVH6jH0_x003D_"/>
  <table xmlns="" ID="e0iWkphoyueOlcXT4bEHvZNDdy4=" Caption="no" Exclude="no" Header="yes" Scope="Row" LinkedHeaders="_x0031__1_Knl3hT0bgR004PZ1OxmayVH6jH0_x003D_"/>
  <table xmlns="" ID="ijK3MlHsOxrBS/g6aKtBs0ztp3A=" Caption="no" Exclude="no" Scope="" Header="no" LinkedHeaders="_x0034__1_Knl3hT0bgR004PZ1OxmayVH6jH0_x003D__x002C_1_2_Knl3hT0bgR004PZ1OxmayVH6jH0_x003D_"/>
  <table xmlns="" ID="hkuRx7ooKTRb+pFFGheazTOhHyc=" Caption="no" Exclude="no" Header="yes" Scope="Row" LinkedHeaders="_x0031__1_Knl3hT0bgR004PZ1OxmayVH6jH0_x003D_"/>
  <table xmlns="" ID="bz6eNb11WDxjawvlU0EjS15VuiI=" Caption="no" Exclude="no" Scope="" Header="no" LinkedHeaders="_x0035__1_Knl3hT0bgR004PZ1OxmayVH6jH0_x003D__x002C_1_2_Knl3hT0bgR004PZ1OxmayVH6jH0_x003D_"/>
  <table xmlns="" ID="1k/1BMF4xO4279gt+f5WSVvSeVg=" Caption="no" Exclude="no" SpeakText="no" type="_x0032_" HRows="_x0031_" HCols="_x0031_" Summary="Goal:_x0020_Measures:_x0020_Data_x0020_Sources._x0020_Process:_x0020_The_x0020_quality_x0020_of_x0020_collaboration_x0020_between_x0020_adult_x0020_education_x0020__x0028_AE_x0029__x0020_and_x0020_English_x0020_language_x0020_learners_x0020__x0028_ELL_x0029__x0020_instructors_x002C__x0020_the_x0020_occupational_x0020_skills_x0020_trainer_x002C__x0020_and_x0020_programs_x0020_is_x0020_rated_x0020_at_x0020_least_x0020_above_x0020_average._x0020_Data_x0020_sources-Survey_x0020_of_x0020_students_x002C__x0020_educators_x0020_and_x0020_instructors_x003B__x0020_Direct_x0020_observation._x0020_Outcome:_x0020_70_x0025__x0020_or_x0020_more_x0020_of_x0020_learners_x0020_make_x0020_a_x0020_measurable_x00A0_skill_x0020_gain._x0020_Data_x0020_sources-Course_x0020_management_x0020_data._x0020_Process:_x0020_At_x0020_least_x0020_40_x0025__x0020_of_x0020_IET_x0020_program_x0020_participants_x0020_are_x0020_from_x0020_underrepresented_x0020_populations_x0020__x0028_i.e._x002C__x0020_minorities_x002C__x0020_English_x0020_language_x0020_learners_x002C__x0020_etc._x0029_._x0020_Data_x0020_sources-Course_x0020_management_x0020_data._x0020_Outcome:_x0020_80_x0025__x0020_or_x0020_more_x0020_of_x0020_learners_x0020_earn_x0020_an_x0020_industry-recognized_x0020_credential._x0020_Data_x0020_sources-Program_x0020_management_x0020_data_x00A0_" TableLinerizing="H" Header="yes" Scope="Column" LinkedHeaders=""/>
  <table xmlns="" ID="B6hUhDqOHoOqtHsiuV9i8qFIuCU=" Caption="no" Exclude="no" Header="yes" Scope="Column" LinkedHeaders=""/>
  <table xmlns="" ID="XNU/+QcYKZEoypeeWRY/UwFBUdI=" Caption="no" Exclude="no" Header="yes" Scope="Column" LinkedHeaders=""/>
  <table xmlns="" ID="9gF7ky5HLMrp0hOSC9icbCLHIKM=" Caption="no" Exclude="no" Header="yes" Scope="Row" LinkedHeaders="_x0031__1_1k_x002F_1BMF4xO4279gt_x002B_f5WSVvSeVg_x003D_"/>
  <table xmlns="" ID="J/Osntvj0FIhrL4xsGvdGsojOe8=" Caption="no" Exclude="no" Scope="" Header="no" LinkedHeaders="_x0032__1_1k_x002F_1BMF4xO4279gt_x002B_f5WSVvSeVg_x003D__x002C_1_2_1k_x002F_1BMF4xO4279gt_x002B_f5WSVvSeVg_x003D_"/>
  <table xmlns="" ID="6BtSPEIaJjlzvsJ6lHd7YZESoyE=" Caption="no" Exclude="no" Scope="" Header="no" LinkedHeaders="_x0032__1_1k_x002F_1BMF4xO4279gt_x002B_f5WSVvSeVg_x003D__x002C_1_3_1k_x002F_1BMF4xO4279gt_x002B_f5WSVvSeVg_x003D_"/>
  <table xmlns="" ID="E0MkiShV3T/02M919KdyRHlZmYU=" Caption="no" Exclude="no" Header="yes" Scope="Row" LinkedHeaders="_x0031__1_1k_x002F_1BMF4xO4279gt_x002B_f5WSVvSeVg_x003D_"/>
  <table xmlns="" ID="juZ1VaGL0J15hD/x8NQAEm5l9+Y=" Caption="no" Exclude="no" Scope="" Header="no" LinkedHeaders="_x0033__1_1k_x002F_1BMF4xO4279gt_x002B_f5WSVvSeVg_x003D__x002C_1_2_1k_x002F_1BMF4xO4279gt_x002B_f5WSVvSeVg_x003D_"/>
  <table xmlns="" ID="35fYyVVBEsP/w6LOSTbU2gYn/lo=" Caption="no" Exclude="no" Scope="" Header="no" LinkedHeaders="_x0033__1_1k_x002F_1BMF4xO4279gt_x002B_f5WSVvSeVg_x003D__x002C_1_3_1k_x002F_1BMF4xO4279gt_x002B_f5WSVvSeVg_x003D_"/>
  <table xmlns="" ID="zptEg+EcVX1L8egfU9hHP8AIe+M=" Caption="no" Exclude="no" Header="yes" Scope="Row" LinkedHeaders="_x0031__1_1k_x002F_1BMF4xO4279gt_x002B_f5WSVvSeVg_x003D_"/>
  <table xmlns="" ID="QOgYI5hkqyMeEh2JXGoG5aZsOok=" Caption="no" Exclude="no" Scope="" Header="no" LinkedHeaders="_x0034__1_1k_x002F_1BMF4xO4279gt_x002B_f5WSVvSeVg_x003D__x002C_1_2_1k_x002F_1BMF4xO4279gt_x002B_f5WSVvSeVg_x003D_"/>
  <table xmlns="" ID="yMOspc89JfoWLMg8ClAtbSHbBTE=" Caption="no" Exclude="no" Scope="" Header="no" LinkedHeaders="_x0034__1_1k_x002F_1BMF4xO4279gt_x002B_f5WSVvSeVg_x003D__x002C_1_3_1k_x002F_1BMF4xO4279gt_x002B_f5WSVvSeVg_x003D_"/>
  <table xmlns="" ID="4ZRzPrHdR5aa8Z3h1yFl3NH1U8w=" Caption="no" Exclude="no" Header="yes" Scope="Row" LinkedHeaders="_x0031__1_1k_x002F_1BMF4xO4279gt_x002B_f5WSVvSeVg_x003D_"/>
  <table xmlns="" ID="NWx1Tq63jud/UpSw7iPQsXu/nv8=" Caption="no" Exclude="no" Scope="" Header="no" LinkedHeaders="_x0035__1_1k_x002F_1BMF4xO4279gt_x002B_f5WSVvSeVg_x003D__x002C_1_2_1k_x002F_1BMF4xO4279gt_x002B_f5WSVvSeVg_x003D_"/>
  <table xmlns="" ID="mruIPD1qQ5o9YRcZYr9rUOSD3TA=" Caption="no" Exclude="no" Scope="" Header="no" LinkedHeaders="_x0035__1_1k_x002F_1BMF4xO4279gt_x002B_f5WSVvSeVg_x003D__x002C_1_3_1k_x002F_1BMF4xO4279gt_x002B_f5WSVvSeVg_x003D_"/>
  <table xmlns="" ID="9J/SqTh7tnlRjyJuM8hyv69MAm8=" type="_x0031_" HRows="_x0031_" HCols="_x0030_" Summary="Chart._x0020_Outcome_x0020_Goal:_x0020_80_x0020_percent_x0020_or_x0020_more_x0020_of_x0020_completers_x0020_pass_x0020_the_x0020_ASE_x0020_Service_x0020_Consultant_x0020_Certification_x0020_test_x0020_within_x0020_6_x0020_months_x0020_of_x0020_completion._x0020_1_x0029__x0020_Question:_x0020_Did_x0020_80_x0025__x0020_or_x0020_more_x0020_of_x0020_completers_x0020_pass_x0020_the_x0020_ASE_x0020_Service_x0020_Consultant_x0020_Certification_x0020_test_x0020_within_x0020_6_x0020_months_x0020_of_x0020_completion_x003F__x0020_2_x0029__x0020_Data_x0020_to_x0020_Collect_x0020__x0028_Measures_x0029_:_x0020_Completion_x0020_dates_x002C__x0020_Certification_x0020_dates_x002C__x0020_Certification_x0020_rates_x003B__x0020_3_x0029__x0020_Timeframe_x002F_Schedule:_x0020_Immediately_x0020_following_x0020_each_x0020_8-week_x0020_session_x003B__x0020_4_x0029__x0020_Data_x0020_Collection_x0020_Tools_x0020__x0028_Sources_x0029_:_x0020_Student_x0020_records_x002C__x0020_Student_x0020_achievement_x0020_records_x002C__x0020_ASE_x0020_SCC_x0020_test_x0020_scores_x003B__x0020_5_x0029__x0020_Analysis_x0020_Approach:_x0020_Qualitative._x0020_Process_x0020_Goal:_x0020_English_x0020_language_x0020_literacy_x002C__x0020_reading_x002C__x0020_writing_x002C__x0020_math_x002C__x0020_and_x0020_soft_x0020_skills_x0020_instruction_x0020_is_x0020_integrated_x0020_into_x0020_the_x0020_Auto_x0020_Tech_x0020_curriculum._x0020_1_x0029__x0020_Question:_x0020_How_x0020_well_x0020_was_x0020_the_x0020_AE_x0020_instruction_x0020_and_x0020_workforce_x0020_prep_x0020_skills_x0020_integrated_x0020_into_x0020_the_x0020_Auto_x0020_Tech_x0020_curriculum_x003F__x0020_2_x0029__x0020_Data_x0020_to_x0020_Collect_x0020__x0028_Measures_x0029_:_x0020_Curricular_x0020_materials_x0020__x0028_lesson_x0020_plans_x002C__x0020_handouts_x002C__x0020_etc._x0029__x002C__x0020_Instructor_x0020_perceptions_x002C__x0020_Student_x0020_perceptions_x003B__x0020_3_x0029__x0020_Timeframe_x002F_Schedule:_x0020_Toward_x0020_the_x0020_end_x0020_of_x0020_each_x0020_8-week_x0020_session_x0020__x0028_week_x0020_7_x0029__x003B__x0020_4_x0029__x0020_Data_x0020_Collection_x0020_Tools_x0020__x0028_Sources_x0029_:_x0020_Curriculum_x0020_review_x0020_rubric_x002C__x0020_Instructor_x0020_interviews_x002C__x0020_Student_x0020_focus_x0020_group_x003B__x0020_5_x0029__x0020_Analysis_x0020_Approach:_x0020_Qualitative." TableLinerizing="H" Caption="no" Exclude="no" SpeakText="no" Header="yes" Scope="Column" LinkedHeaders=""/>
  <table xmlns="" ID="DE+K218D3dxEFWN3NO17X8aDbBk=" Caption="no" Exclude="no" Header="yes" Scope="Column" LinkedHeaders=""/>
  <table xmlns="" ID="zZafdjLMv/gZb1t5e0KpUNNBDA0=" Caption="no" Exclude="no" Header="yes" Scope="Column" LinkedHeaders=""/>
  <table xmlns="" ID="+iv0kmODuQjCVLJlDzEzr+MKDhI=" Caption="no" Exclude="no" Header="yes" Scope="Column" LinkedHeaders=""/>
  <table xmlns="" ID="1Xp2A1utBX6sAC0w/MfYTAV0xAk=" Caption="no" Exclude="no" Header="yes" Scope="Column" LinkedHeaders=""/>
  <table xmlns="" ID="CZqlzKcwlr/AF1HF9IEk9DkqB2E=" Caption="no" Exclude="no" Scope="" Header="no" LinkedHeaders="_x0031__1_9J_x002F_SqTh7tnlRjyJuM8hyv69MAm8_x003D_"/>
  <table xmlns="" ID="IplEj873T3Y6Hy0fQHW5c6HOTMI=" Caption="no" Exclude="no" Scope="" Header="no" LinkedHeaders="_x0031__2_9J_x002F_SqTh7tnlRjyJuM8hyv69MAm8_x003D_"/>
  <table xmlns="" ID="FKyBw560FxQyftJ3Z+1SfzZoN4w=" Caption="no" Exclude="no" Scope="" Header="no" LinkedHeaders="_x0031__3_9J_x002F_SqTh7tnlRjyJuM8hyv69MAm8_x003D_"/>
  <table xmlns="" ID="v1cIAXgXtR6LZH+JhgAPvOIQfmg=" Caption="no" Exclude="no" Scope="" Header="no" LinkedHeaders="_x0031__4_9J_x002F_SqTh7tnlRjyJuM8hyv69MAm8_x003D_"/>
  <table xmlns="" ID="k3eWBkt3nuv5Oy4ORMHAt8WgC6w=" Caption="no" Exclude="no" Scope="" Header="no" LinkedHeaders="_x0031__5_9J_x002F_SqTh7tnlRjyJuM8hyv69MAm8_x003D_"/>
  <table xmlns="" ID="+7w5AEO9N/mteCTPyOKQ0L3dm2A=" Caption="no" Exclude="no" Scope="" Header="no" LinkedHeaders="_x0031__1_9J_x002F_SqTh7tnlRjyJuM8hyv69MAm8_x003D__x002C_1_2_9J_x002F_SqTh7tnlRjyJuM8hyv69MAm8_x003D__x002C_1_3_9J_x002F_SqTh7tnlRjyJuM8hyv69MAm8_x003D__x002C_1_4_9J_x002F_SqTh7tnlRjyJuM8hyv69MAm8_x003D__x002C_1_5_9J_x002F_SqTh7tnlRjyJuM8hyv69MAm8_x003D_"/>
  <table xmlns="" ID="cmZfhjtW/K0cTOE2gHfggcVmToQ=" Caption="no" Exclude="no" Scope="" Header="no" LinkedHeaders="_x0031__1_9J_x002F_SqTh7tnlRjyJuM8hyv69MAm8_x003D_"/>
  <table xmlns="" ID="MBntBzg37DzHzYnDp9O22IHmKb4=" Caption="no" Exclude="no" Scope="" Header="no" LinkedHeaders="_x0031__2_9J_x002F_SqTh7tnlRjyJuM8hyv69MAm8_x003D_"/>
  <table xmlns="" ID="0dw9LQXsvV+2Byhli1mxultliHE=" Caption="no" Exclude="no" Scope="" Header="no" LinkedHeaders="_x0031__3_9J_x002F_SqTh7tnlRjyJuM8hyv69MAm8_x003D_"/>
  <table xmlns="" ID="TijyCNtj6Wfn5UZzdEDpmQ3XFb0=" Caption="no" Exclude="no" Scope="" Header="no" LinkedHeaders="_x0031__4_9J_x002F_SqTh7tnlRjyJuM8hyv69MAm8_x003D_"/>
  <table xmlns="" ID="IhJfIVuwLqJzUXP7ZUaBbidSk60=" Caption="no" Exclude="no" Scope="" Header="no" LinkedHeaders="_x0031__5_9J_x002F_SqTh7tnlRjyJuM8hyv69MAm8_x003D_"/>
  <table xmlns="" ID="j4DtjBPowDeYh6deJrdRaw95pdg=" Caption="no" Exclude="no" Scope="" Header="no" LinkedHeaders="_x0031__1_9J_x002F_SqTh7tnlRjyJuM8hyv69MAm8_x003D__x002C_1_2_9J_x002F_SqTh7tnlRjyJuM8hyv69MAm8_x003D__x002C_1_3_9J_x002F_SqTh7tnlRjyJuM8hyv69MAm8_x003D__x002C_1_4_9J_x002F_SqTh7tnlRjyJuM8hyv69MAm8_x003D__x002C_1_5_9J_x002F_SqTh7tnlRjyJuM8hyv69MAm8_x003D_"/>
  <table xmlns="" ID="WAyz9K5CB6zQsDxIm2usrPEDsMk=" Caption="no" Exclude="no" Scope="" Header="no" LinkedHeaders="_x0031__1_9J_x002F_SqTh7tnlRjyJuM8hyv69MAm8_x003D_"/>
  <table xmlns="" ID="IzHgKR4zNOiS1IEfvAK4x5YZBV4=" Caption="no" Exclude="no" Scope="" Header="no" LinkedHeaders="_x0031__2_9J_x002F_SqTh7tnlRjyJuM8hyv69MAm8_x003D_"/>
  <table xmlns="" ID="Or1TLb6cLjh7XK9sioljKAZZKoI=" Caption="no" Exclude="no" Scope="" Header="no" LinkedHeaders="_x0031__3_9J_x002F_SqTh7tnlRjyJuM8hyv69MAm8_x003D_"/>
  <table xmlns="" ID="YB3Rq3hUmV9j33eUSRONXqtOcgk=" Caption="no" Exclude="no" Scope="" Header="no" LinkedHeaders="_x0031__4_9J_x002F_SqTh7tnlRjyJuM8hyv69MAm8_x003D_"/>
  <table xmlns="" ID="V0mST02CCg3v3D1mTmmA00Jn3Zo=" Caption="no" Exclude="no" Scope="" Header="no" LinkedHeaders="_x0031__5_9J_x002F_SqTh7tnlRjyJuM8hyv69MAm8_x003D_"/>
  <table xmlns="" ID="/Xk9+bW2Cl9UHdlDfMx4gtO91lg=" type="_x0032_" HRows="_x0031_" HCols="_x0031_" Summary="Cohort:_x0020_Call_x0020_1_x003B__x0020_Call_x0020_2_x003B__x0020_Call_x0020_3._x0020_A._x0020_Assessing_x0020_Community_x0020_Needs:_x0020_Call_x0020_1-Thursday_x002C__x0020_October_x0020_8_x002C__x0020_1:00-2:30pm_x0020_ET_x003B__x0020_Call_x0020_2-Thursday_x002C__x0020_October_x0020_29_x002C__x0020_1:00-2:30pm_x0020_ET_x003B__x0020_Call_x0020_3-Thursday_x002C__x0020_November_x0020_19_x002C__x0020_1:00-2:30pm_x0020_ET._x0020_B._x0020_Designing_x0020_an_x0020_IET_x0020_Program:_x0020_Call_x0020_1-Wednesday_x002C__x0020_October_x0020_7_x002C__x0020_1:00-2:30pm_x0020_ET_x003B__x0020_Call_x0020_2-Wednesday_x002C__x0020_October_x0020_28_x002C__x0020_1:00-2:30pm_x0020_ET_x003B__x0020_Call_x0020_3-Wednesday_x002C__x0020_November_x0020_18_x002C__x0020_1:00-2:30pm_x0020_ET._x0020_C._x0020_Developing_x0020_IET_x0020_Curriculum:_x0020_Call_x0020_1-Tuesday_x002C__x0020_October_x0020_6_x002C__x0020_2:30-4:00pm_x0020_ET_x003B__x0020_Call_x0020_2-Tuesday_x002C__x0020_October_x0020_27_x002C__x0020_2:30-4:00pm_x0020_ET_x003B__x0020_Call_x0020_3-Tuesday_x002C__x0020_November_x0020_17_x002C__x0020_2:30-4:00pm_x0020_ET._x0020_D._x0020_State_x0020_Staff:_x0020_Call_x0020_1-Friday_x002C__x0020_October_x0020_9_x002C__x0020_1:30-3:00pm_x0020_ET_x003B__x0020_Call_x0020_2-Friday_x002C__x00A0_October_x0020_27_x002C__x0020_1:30-3:00pm_x0020_ET_x003B__x0020_Call_x0020_3-Friday_x002C__x0020_November_x0020_20_x002C__x0020_1:30-3:00pm_x0020_ET." TableLinerizing="H" Caption="no" Exclude="no" SpeakText="no" Header="yes" Scope="Column" LinkedHeaders=""/>
  <table xmlns="" ID="mvf/6gfWG/sexjyxFjgfXwHNKlM=" Caption="no" Exclude="no" Header="yes" Scope="Column" LinkedHeaders=""/>
  <table xmlns="" ID="9uZKLlF3V5/3HSuE1+ykfsJF/Sw=" Caption="no" Exclude="no" Header="yes" Scope="Column" LinkedHeaders=""/>
  <table xmlns="" ID="B0lO4PWlv567VCgnLrLScGEOg5Q=" Caption="no" Exclude="no" Header="yes" Scope="Column" LinkedHeaders=""/>
  <table xmlns="" ID="H5EKA6ic/jkMxSntW2ybVQCJApY=" Caption="no" Exclude="no" Header="yes" Scope="Row" LinkedHeaders="_x0031__1__x002F_Xk9_x002B_bW2Cl9UHdlDfMx4gtO91lg_x003D_"/>
  <table xmlns="" ID="TqIsss9FiGNeHMSRoXu3h48bW6g=" Caption="no" Exclude="no" Scope="" Header="no" LinkedHeaders="_x0032__1__x002F_Xk9_x002B_bW2Cl9UHdlDfMx4gtO91lg_x003D__x002C_1_2__x002F_Xk9_x002B_bW2Cl9UHdlDfMx4gtO91lg_x003D_"/>
  <table xmlns="" ID="T2dD8kAPBoOHCnLvKnlZcJyb3Fo=" Caption="no" Exclude="no" Scope="" Header="no" LinkedHeaders="_x0032__1__x002F_Xk9_x002B_bW2Cl9UHdlDfMx4gtO91lg_x003D__x002C_1_3__x002F_Xk9_x002B_bW2Cl9UHdlDfMx4gtO91lg_x003D_"/>
  <table xmlns="" ID="MUWi2h1zkjUFpKAtC7mHo4g9xpM=" Caption="no" Exclude="no" Scope="" Header="no" LinkedHeaders="_x0032__1__x002F_Xk9_x002B_bW2Cl9UHdlDfMx4gtO91lg_x003D__x002C_1_4__x002F_Xk9_x002B_bW2Cl9UHdlDfMx4gtO91lg_x003D_"/>
  <table xmlns="" ID="4mKqHNhrbbc+ePPtz3zJoM7eb3A=" Caption="no" Exclude="no" Header="yes" Scope="Row" LinkedHeaders="_x0031__1__x002F_Xk9_x002B_bW2Cl9UHdlDfMx4gtO91lg_x003D_"/>
  <table xmlns="" ID="OFfFTXZOsYWFNXipEKyDd/FnAQQ=" Caption="no" Exclude="no" Scope="" Header="no" LinkedHeaders="_x0033__1__x002F_Xk9_x002B_bW2Cl9UHdlDfMx4gtO91lg_x003D__x002C_1_2__x002F_Xk9_x002B_bW2Cl9UHdlDfMx4gtO91lg_x003D_"/>
  <table xmlns="" ID="Mqf60JZh7h7N/fJLdIvAHfCdEe8=" Caption="no" Exclude="no" Scope="" Header="no" LinkedHeaders="_x0033__1__x002F_Xk9_x002B_bW2Cl9UHdlDfMx4gtO91lg_x003D__x002C_1_3__x002F_Xk9_x002B_bW2Cl9UHdlDfMx4gtO91lg_x003D_"/>
  <table xmlns="" ID="tZGzE+VOyc/fd97NNl7acX03NGQ=" Caption="no" Exclude="no" Scope="" Header="no" LinkedHeaders="_x0033__1__x002F_Xk9_x002B_bW2Cl9UHdlDfMx4gtO91lg_x003D__x002C_1_4__x002F_Xk9_x002B_bW2Cl9UHdlDfMx4gtO91lg_x003D_"/>
  <table xmlns="" ID="3HLbwJHP4U5sSGcGGC71gflnkxo=" Caption="no" Exclude="no" Header="yes" Scope="Row" LinkedHeaders="_x0031__1__x002F_Xk9_x002B_bW2Cl9UHdlDfMx4gtO91lg_x003D_"/>
  <table xmlns="" ID="FbKkIqkr+YrjhU7TYFhb4bPyF1I=" Caption="no" Exclude="no" Scope="" Header="no" LinkedHeaders="_x0034__1__x002F_Xk9_x002B_bW2Cl9UHdlDfMx4gtO91lg_x003D__x002C_1_2__x002F_Xk9_x002B_bW2Cl9UHdlDfMx4gtO91lg_x003D_"/>
  <table xmlns="" ID="RWT1HCgJQ2IBcWSaUBKNXbo9Fiw=" Caption="no" Exclude="no" Scope="" Header="no" LinkedHeaders="_x0034__1__x002F_Xk9_x002B_bW2Cl9UHdlDfMx4gtO91lg_x003D__x002C_1_3__x002F_Xk9_x002B_bW2Cl9UHdlDfMx4gtO91lg_x003D_"/>
  <table xmlns="" ID="H+tdVc8TKu9PU6yNCmTDPyXoHSw=" Caption="no" Exclude="no" Scope="" Header="no" LinkedHeaders="_x0034__1__x002F_Xk9_x002B_bW2Cl9UHdlDfMx4gtO91lg_x003D__x002C_1_4__x002F_Xk9_x002B_bW2Cl9UHdlDfMx4gtO91lg_x003D_"/>
  <table xmlns="" ID="wQz02so69kfxQB7N0gMRx7ZdA2o=" Caption="no" Exclude="no" Header="yes" Scope="Row" LinkedHeaders="_x0031__1__x002F_Xk9_x002B_bW2Cl9UHdlDfMx4gtO91lg_x003D_"/>
  <table xmlns="" ID="diLOpUj8wRh7dip4gYTRMafKW0A=" Caption="no" Exclude="no" Scope="" Header="no" LinkedHeaders="_x0035__1__x002F_Xk9_x002B_bW2Cl9UHdlDfMx4gtO91lg_x003D__x002C_1_2__x002F_Xk9_x002B_bW2Cl9UHdlDfMx4gtO91lg_x003D_"/>
  <table xmlns="" ID="b/n/1Uxqn0aclbMwSA++c+luFZM=" Caption="no" Exclude="no" Scope="" Header="no" LinkedHeaders="_x0035__1__x002F_Xk9_x002B_bW2Cl9UHdlDfMx4gtO91lg_x003D__x002C_1_3__x002F_Xk9_x002B_bW2Cl9UHdlDfMx4gtO91lg_x003D_"/>
  <table xmlns="" ID="uTBcb/2KnYMuLH/EwVyJwG9KRAU=" Caption="no" Exclude="no" Scope="" Header="no" LinkedHeaders="_x0035__1__x002F_Xk9_x002B_bW2Cl9UHdlDfMx4gtO91lg_x003D__x002C_1_4__x002F_Xk9_x002B_bW2Cl9UHdlDfMx4gtO91lg_x003D_"/>
  <Shape xmlns="" ID="jm6uuVfVzA0ffx13FEHXwKQj+js=" isBookmarkSet="no" Order="_x0033_" formula="no" inline="no" bookmark="no" artifact="_x0031_" pdftag="_x005B_Artifact_x005D_" validate="no"/>
  <Shape xmlns="" ID="bZwKXn22e1OPBZ/grlxPM7AZuEI=" isBookmarkSet="no" formula="no" inline="no" Order="_x0039_" bookmark="no" pdftag="_x005B_Artifact_x005D_" artifact="_x0031_" validate="no"/>
  <Shape xmlns="" ID="YKqWK60WYohYYhOYPOmoIH4uyNM=" isBookmarkSet="no" formula="no" inline="no" Order="_x0031_2" bookmark="no" pdftag="_x005B_Artifact_x005D_" artifact="_x0031_" validate="no"/>
  <Shape xmlns="" ID="QZmrJJhLZt9v9Qwh+YOf37MFNFY=" isBookmarkSet="no" formula="no" inline="no" Order="_x0035_" bookmark="no" pdftag="_x005B_Artifact_x005D_" artifact="_x0031_" validate="no"/>
  <Shape xmlns="" ID="DZTvW6JAenJVms3gtnerP+Jf7Lk=" isBookmarkSet="no" formula="no" inline="no" Order="_x0037_" bookmark="no" pdftag="_x005B_Artifact_x005D_" artifact="_x0031_" validate="no"/>
  <Shape xmlns="" ID="efrzBtGjH3aSy/ESYLYmQ2sYLT4=" isBookmarkSet="no" pdftag="H1" artifact="_x0030_" bookmark="yes" Order="_x0031_"/>
  <Shape xmlns="" ID="XZ1dIhXsXOH8hHadVN/rKyLj3gc=" pdftag="P" isBookmarkSet="no" bookmark="no" Order="_x0034_"/>
  <Shape xmlns="" ID="VLbFAFfOu1ScHZq67RqNsBDVAdg=" pdftag="P" isBookmarkSet="no" bookmark="no" Order="_x0037_"/>
  <Shape xmlns="" ID="pkfGo7hgcjhDeDL4LqPn3L+0Dy8=" pdftag="P" isBookmarkSet="no" bookmark="no" Order="_x0038_"/>
  <Shape xmlns="" ID="uLc5yWtSm2gz/kjDJdV0W9phZfo=" pdftag="H2" isBookmarkSet="no" bookmark="yes" Order="_x0032_"/>
  <Shape xmlns="" ID="EeSNeZ9+mnP96TEWlbX120KGsL4=" pdftag="P" isBookmarkSet="no" bookmark="no" Order="_x0033_"/>
  <Shape xmlns="" ID="OgWLJ7fHHIjDZzpL4HejFUPpHoA=" isBookmarkSet="no" Order="_x0034_" bookmark="no" pdftag="_x005B_Artifact_x005D_" artifact="_x0031_" validate="no"/>
  <Shape xmlns="" ID="cUTXLrbNnWKv1q5o0owQj+auPag=" pdftag="P" isBookmarkSet="no" Order="_x0035_" bookmark="no"/>
  <Shape xmlns="" ID="y7s1zsCnK5fDMdjNaijIMbnMCWA=" pdftag="P" isBookmarkSet="no" Order="_x0036_" bookmark="no"/>
  <HyperLink xmlns="" ID="Dyr1F6LBNi0XRv3AgBqJVl6xbR0=-671974120179.325_503.2813" plainAltText="https:_x002F__x002F_www.calpro-online.org_x002F_documents_x002F_CALPRO2017Brief-IET-508.pdf" language="" Lang=""/>
  <HyperLink xmlns="" ID="WmueMT2Vz+OvPMkZUzLra8v2YTU=1026549799639.9_469.8065" plainAltText="IETDesignCampInfo_x0040_Impaqint.com" language="" Lang=""/>
  <Shape xmlns="" ID="zSMdT/64rKdgEvgsw9rjGzEJOAc=" Order="_x0039_" isBookmarkSet="no" bookmark="no" pdftag="_x005B_Artifact_x005D_" artifact="_x0031_" validate="no"/>
  <Shape xmlns="" ID="o1wA21ulGQHMBOTsujf6DwKQ+rc=" Order="_x0031_0" isBookmarkSet="no" bookmark="no" pdftag="_x005B_Artifact_x005D_" artifact="_x0031_" validate="no"/>
  <Shape xmlns="" ID="wVIjVrYHfRSsk8JI2H+iNvg0s1c=" pdftag="P" isBookmarkSet="no" bookmark="no" Order="_x0033_"/>
  <Shape xmlns="" ID="GkiwGUgXk4kTXviZyKO5Re9t7vU=" pdftag="P" isBookmarkSet="no" bookmark="no" Order="_x0036_"/>
  <Shape xmlns="" ID="dp+okLyHrTS9AhJ0zwMGscS4C6Y=" pdftag="P" isBookmarkSet="no" bookmark="no" Order="_x0039_"/>
  <Shape xmlns="" ID="8HwSUmpDMWsY2Ri8Cw/5c5ZwszA=" pdftag="P" isBookmarkSet="no" bookmark="no" Order="_x0032_"/>
  <Shape xmlns="" ID="UWVEYtFa9C6lMLDNRH2jEtq+2Wg=" pdftag="P" isBookmarkSet="no" bookmark="no" Order="_x0035_"/>
  <Shape xmlns="" ID="gbKA380+OarElwE5LOUR1bB4qsc=" pdftag="P" isBookmarkSet="no" bookmark="no" Order="_x0038_"/>
  <Shape xmlns="" ID="uJaEktZzYd/i1SK5+XUJXIiy64Q=" pdftag="H2" isBookmarkSet="no" bookmark="yes" Order="_x0031_"/>
  <Shape xmlns="" ID="U0ujF+8545XGZPROxJgR00HOUeM=" Order="_x0032_" isBookmarkSet="no" bookmark="no" pdftag="_x005B_Artifact_x005D_" artifact="_x0031_" validate="no" formula="no" Lang=""/>
  <Shape xmlns="" ID="ZfMgWM0ZWADzoqOJZZax/vIjcgE=" artifact="_x0030_" pdftag="Figure" isBookmarkSet="no" bookmark="no" validate="yes" Order="_x0034_" formula="no" Lang=""/>
  <Shape xmlns="" ID="8zBJ+KQ3GPJgQSCJaUuzY7CVkFQ=" artifact="_x0030_" pdftag="Figure" isBookmarkSet="no" bookmark="no" validate="yes" Order="_x0037_" formula="no" Lang=""/>
  <Shape xmlns="" ID="Q3QCmG61wzX9VXxa15tJkvQJaaI=" artifact="_x0030_" pdftag="Figure" isBookmarkSet="no" bookmark="no" validate="yes" Order="_x0031_0" formula="no" Lang=""/>
  <Shape xmlns="" ID="AgILMnp7bVcLkVGNs8JuPt+X/go=" artifact="_x0030_" pdftag="Figure" isBookmarkSet="no" bookmark="no" validate="yes" Order="_x0031_1" formula="no" Lang=""/>
  <Shape xmlns="" ID="N5zJob20yyRC96liNjg7V8e05kg=" pdftag="H3" isBookmarkSet="no" bookmark="yes" Order="_x0033_"/>
  <Shape xmlns="" ID="7cE0zPDLNbAGgtBNyKGksgFXP60=" pdftag="H2" isBookmarkSet="no" bookmark="yes" Order="_x0031_"/>
  <Shape xmlns="" ID="QR8sCdyF6zFIi/jgLP3aGuQrrPo=" pdftag="P" isBookmarkSet="no" bookmark="no" Order="_x0032_"/>
  <Shape xmlns="" ID="IsXcofaDoPWT2x7Zharvcw8Clak=" pdftag="P" isBookmarkSet="no" bookmark="no" Order="_x0033_"/>
  <Shape xmlns="" ID="To/shFQIW5Ss0dellomWwqEXV/U=" Order="_x0034_" isBookmarkSet="no" bookmark="no" pdftag="_x005B_Artifact_x005D_" artifact="_x0031_" validate="no" formula="no" Lang=""/>
  <Shape xmlns="" ID="C2ILOy9AHffyNb9EhBaQ6ClB5Ic=" pdftag="P" isBookmarkSet="no" bookmark="no" Order="_x0031_"/>
  <Shape xmlns="" ID="Gxb3gl9lDcHJMVlD+Q9e6rmWIHQ=" pdftag="P" isBookmarkSet="no" bookmark="no" Order="_x0033_"/>
  <Shape xmlns="" ID="3m0jpEUl2sQdQLC6MuvpKDj2wv0=" Order="_x0032_" isBookmarkSet="no" bookmark="no" pdftag="_x005B_Artifact_x005D_" artifact="_x0031_" validate="no"/>
  <Shape xmlns="" ID="AdNhSBf/wsD6pxhI8E3rC9CHXhk=" pdftag="P" isBookmarkSet="no" bookmark="no" Order="_x0032_"/>
  <Shape xmlns="" ID="BWUOX8bh2XbKFnPVwOnjy3zMOgo=" Order="_x0031_" isBookmarkSet="no" bookmark="no" pdftag="_x005B_Artifact_x005D_" artifact="_x0031_" validate="no" formula="no" Lang=""/>
  <Shape xmlns="" ID="3DyWnmkVfL6eS0kh/GmK2TBNhbw=" Order="_x0033_" isBookmarkSet="no" bookmark="no" pdftag="_x005B_Artifact_x005D_" artifact="_x0031_" validate="no" formula="no" Lang=""/>
  <Shape xmlns="" ID="mMlxOXcHl7oz3mXlVqnt1R4iVyc=" pdftag="H2" isBookmarkSet="no" bookmark="yes" Order="_x0031_"/>
  <Shape xmlns="" ID="RrPLb/hTa1Ce4SILk1Fo7FpNH0Q=" pdftag="P" isBookmarkSet="no" bookmark="no" Order="_x0032_"/>
  <Shape xmlns="" ID="mdJRgbP4bKzRJlICL/Pc5VwLt8s=" Order="_x0031_" isBookmarkSet="no" bookmark="no" pdftag="_x005B_Artifact_x005D_" artifact="_x0031_" validate="no" formula="no" Lang=""/>
  <Shape xmlns="" ID="yEiiRiA40qrTvz1vzVsKWwn2E+k=" artifact="_x0030_" validate="yes" pdftag="Figure" isBookmarkSet="no" bookmark="no" Order="_x0032_"/>
  <Shape xmlns="" ID="x+uLwtHcDdi+pupPPNMAQ4jZ+y8=" pdftag="H2" isBookmarkSet="no" bookmark="yes" Order="_x0031_"/>
  <Shape xmlns="" ID="iDMwYFpnO9LWVLAarbTEbslDg68=" pdftag="P" isBookmarkSet="no" bookmark="no" Order="_x0033_"/>
  <Shape xmlns="" ID="pCjUfXyO+Bav+Rt6VyabuMfqPZs=" Order="_x0033_" isBookmarkSet="no" bookmark="no" pdftag="_x005B_Artifact_x005D_" artifact="_x0031_" validate="no" formula="no" Lang=""/>
  <Shape xmlns="" ID="GDK0E3RIlIT8TZxe0muTs6gyzaI=" pdftag="H2" isBookmarkSet="no" bookmark="yes" Order="_x0032_"/>
  <Shape xmlns="" ID="aReViI0v5qO1Cma9CmgmVx5QB4o=" isBookmarkSet="no" pdftag="H3" artifact="_x0030_" bookmark="yes" Order="_x0033_"/>
  <Shape xmlns="" ID="DDbJCKNbxleeDeTJOEdANTcQ7Mo=" artifact="_x0030_" pdftag="Figure" isBookmarkSet="no" bookmark="no" validate="yes" Order="_x0031_" formula="no" Lang=""/>
  <Shape xmlns="" ID="KiXuy5wYg2YaQEk+MYPz3ewxrac=" isBookmarkSet="no" pdftag="H2" artifact="_x0030_" bookmark="yes" Order="_x0031_"/>
  <Shape xmlns="" ID="GqtUaoL28QcO9lH3cF4irn5Y1gY=" pdftag="P" isBookmarkSet="no" bookmark="no" Order="_x0032_"/>
  <Shape xmlns="" ID="EqRDuvSQsK/+rGTpdjG05vyhIiQ=" pdftag="H2" isBookmarkSet="no" bookmark="yes" Order="_x0031_"/>
  <Shape xmlns="" ID="uTm/F40ZutuxVarpygEAWDwCmos=" pdftag="P" isBookmarkSet="no" bookmark="no" Order="_x0032_"/>
  <Shape xmlns="" ID="DBQhT1bjZJpQEjrt/O9PhDY5QW0=" pdftag="P" isBookmarkSet="no" bookmark="no" Order="_x0033_"/>
  <Shape xmlns="" ID="XalrAO0K97fn6ZZ30og50icB2J8=" artifact="_x0030_" validate="yes" pdftag="Figure" isBookmarkSet="no" bookmark="no" Order="_x0034_"/>
  <Shape xmlns="" ID="ydG1L5dJmA1am8uSWkh97Rh/zbw=" pdftag="H2" isBookmarkSet="no" bookmark="yes" Order="_x0031_"/>
  <Shape xmlns="" ID="XHWg7Uf4Z9Iou8g0RC+kXG76tTQ=" pdftag="P" isBookmarkSet="no" bookmark="no" Order="_x0032_"/>
  <Shape xmlns="" ID="C2RkVexzNhzFHErl7zlTarDxqOg=" pdftag="H2" isBookmarkSet="no" bookmark="yes" Order="_x0031_"/>
  <Shape xmlns="" ID="SUD46WatG2ODvC8FtR/caX/cc1U=" pdftag="P" isBookmarkSet="no" bookmark="no" Order="_x0033_"/>
  <Shape xmlns="" ID="8zeabqQucqaeFjoucw+ntkrpQz4=" pdftag="P" isBookmarkSet="no" bookmark="no" Order="_x0032_"/>
  <Shape xmlns="" ID="DTP7OvJaGTPBKIWHQXBRbeo+1I4=" artifact="_x0030_" validate="yes" pdftag="Figure" isBookmarkSet="no" bookmark="no" Order="_x0034_"/>
  <Shape xmlns="" ID="28ZRu85eN4XAVy3SlSA9NMhe1G0=" pdftag="H2" isBookmarkSet="no" bookmark="yes" Order="_x0032_"/>
  <Shape xmlns="" ID="92TQ8dSuiCKFviPbz6OO1VXk2IE=" pdftag="H3" isBookmarkSet="no" bookmark="yes" Order="_x0033_"/>
  <Shape xmlns="" ID="mMH0RPYBHOePFZCOLEIjJ1IpHVU=" artifact="_x0030_" pdftag="Figure" isBookmarkSet="no" bookmark="no" validate="yes" Order="_x0031_" formula="no" Lang=""/>
  <Shape xmlns="" ID="q363KiXFC1LJa6TEXRaSARQZGMc=" pdftag="Figure" artifact="_x0030_" isBookmarkSet="no" bookmark="no" validate="yes" Order="_x0033_" Lang=""/>
  <Shape xmlns="" ID="e77Qb9+yWtBQHJKo8me7L7dT1N4=" pdftag="H2" isBookmarkSet="no" bookmark="yes" Order="_x0031_"/>
  <Shape xmlns="" ID="ME3fWzZcpgLlHhhZEhFfUszoxhM=" pdftag="P" isBookmarkSet="no" bookmark="no" Order="_x0032_"/>
  <Shape xmlns="" ID="COPhEHTGdqOkVyDVVMcWK4GOFvU=" pdftag="H2" isBookmarkSet="no" bookmark="yes" Order="_x0031_"/>
  <Shape xmlns="" ID="aRkSiPDyATbZXq+MIPXk7myfzR0=" pdftag="P" isBookmarkSet="no" bookmark="no" Order="_x0032_"/>
  <Shape xmlns="" ID="NZ8/wbnNg1qFVr45C8b2e8umgsI=" pdftag="H2" isBookmarkSet="no" bookmark="yes" Order="_x0031_"/>
  <Shape xmlns="" ID="oVyF7kEu2Y97+5wHA/80QO+c4PE=" pdftag="P" isBookmarkSet="no" bookmark="no" Order="_x0032_"/>
  <Shape xmlns="" ID="1Hri6wpkPhMI70QHxmcTVyconKE=" Order="_x0033_" isBookmarkSet="no" bookmark="no" pdftag="_x005B_Artifact_x005D_" artifact="_x0031_" validate="no" formula="no" Lang=""/>
  <Shape xmlns="" ID="HNlAxxaN/ALGWAKFn2QJbHhoas4=" Order="_x0035_" isBookmarkSet="no" bookmark="no" pdftag="_x005B_Artifact_x005D_" artifact="_x0031_" validate="no" formula="no" Lang=""/>
  <Shape xmlns="" ID="BCIY7RMX+tEb60sptB1MS/gs7tc=" pdftag="H2" isBookmarkSet="no" bookmark="yes" Order="_x0031_"/>
  <Shape xmlns="" ID="sy6N7RKDgsFk3AIKK2+C+jE/w6A=" Order="_x0032_" pdftag="P" isBookmarkSet="no" bookmark="no"/>
  <Shape xmlns="" ID="aSavYZfsUB5eGIvOUuSKARvlbn4=" pdftag="P" isBookmarkSet="no" bookmark="no" Order="_x0033_"/>
  <Shape xmlns="" ID="g9I9dofWLsjSCK0WIb7Z1nyPx2Y=" validate="no" Order="_x0034_" isBookmarkSet="no" bookmark="no" pdftag="_x005B_Artifact_x005D_" artifact="_x0031_"/>
  <Shape xmlns="" ID="cYutzInQf4pv779nrglMAPHDZwg=" Order="_x0033_" isBookmarkSet="no" bookmark="no" pdftag="_x005B_Artifact_x005D_" artifact="_x0031_" validate="no" formula="no" Lang=""/>
  <Shape xmlns="" ID="5uoZM6hVtosxXJKsdq+VxKNUKmI=" Order="_x0036_" isBookmarkSet="no" bookmark="no" pdftag="_x005B_Artifact_x005D_" artifact="_x0031_" validate="no" formula="no" Lang=""/>
  <Shape xmlns="" ID="CdVa1O6lKsjPiKApG5JLkWT8nDU=" pdftag="H2" isBookmarkSet="no" bookmark="yes" Order="_x0032_"/>
  <Shape xmlns="" ID="i+s8PJZngiySLluK5sYk6nI5Tkg=" isBookmarkSet="no" pdftag="H3" artifact="_x0030_" bookmark="yes" Order="_x0033_"/>
  <Shape xmlns="" ID="vG1Zg05og0UXGD6498d5sshqzVQ=" pdftag="H2" isBookmarkSet="no" bookmark="yes" Order="_x0031_"/>
  <Shape xmlns="" ID="viVEd8wa9Biw+4Ti1TT4sLHsyb4=" pdftag="H2" isBookmarkSet="no" bookmark="yes" Order="_x0031_"/>
  <Shape xmlns="" ID="EopclCxf42hkNlD1LnqAWM0j5/s=" pdftag="H2" isBookmarkSet="no" bookmark="yes" Order="_x0032_"/>
  <Shape xmlns="" ID="2VxMGJCevD1TDDl9408Gtfx/tZ4=" isBookmarkSet="no" pdftag="H3" artifact="_x0030_" bookmark="yes" Order="_x0033_"/>
  <Shape xmlns="" ID="rSMs98re2atVqonNfrlW7U5eUiY=" pdftag="H2" isBookmarkSet="no" bookmark="yes" Order="_x0031_"/>
  <Shape xmlns="" ID="07ZymQspugTi3ugWKk9mRl5BFa4=" Order="_x0032_" pdftag="P" isBookmarkSet="no" bookmark="no"/>
  <Shape xmlns="" ID="d2sBP9N7DL6Ia7xCeFXBYH0itBE=" Order="_x0034_" isBookmarkSet="no" bookmark="no" pdftag="_x005B_Artifact_x005D_" artifact="_x0031_" validate="no" formula="no" Lang=""/>
  <Shape xmlns="" ID="kesvFYZd7P+iaYwMBYn1MHpXSbk=" Order="_x0033_" isBookmarkSet="no" bookmark="no" pdftag="_x005B_Artifact_x005D_" artifact="_x0031_" validate="no" formula="no" Lang=""/>
  <Shape xmlns="" ID="MP3xyVOIv3pb+qMRDNacdxpwseU=" Order="_x0035_" isBookmarkSet="no" bookmark="no" pdftag="_x005B_Artifact_x005D_" artifact="_x0031_" validate="no" formula="no" Lang=""/>
  <Shape xmlns="" ID="RViuEv6iSdEVha5O/DNsbhfr3jk=" pdftag="H2" isBookmarkSet="no" bookmark="yes" Order="_x0031_"/>
  <Shape xmlns="" ID="Jgmc5vDDdyhhV5tuvnGk8U/rZQk=" pdftag="H2" isBookmarkSet="no" bookmark="yes" Order="_x0031_"/>
  <Shape xmlns="" ID="MGPcaerVxcSEVJMlOqKPA4AOGBE=" isBookmarkSet="no" pdftag="H2" artifact="_x0030_" bookmark="yes" Order="_x0031_"/>
  <Shape xmlns="" ID="yyDp0Y5wnRnXFUN9JhCTTSjSXHE=" pdftag="H2" isBookmarkSet="no" bookmark="yes" Order="_x0031_"/>
  <Shape xmlns="" ID="dG+rbt8mGvevWaBTVA6HKNTxZMA=" pdftag="P" isBookmarkSet="no" bookmark="no" Order="_x0032_"/>
  <Shape xmlns="" ID="n9FNvxh1SAjjR7psgBM64c/AbBo=" Order="_x0031_" isBookmarkSet="no" bookmark="no" pdftag="_x005B_Artifact_x005D_" artifact="_x0031_" validate="no" formula="no" Lang=""/>
  <Shape xmlns="" ID="v8A+dXISASBnHdT3VsFycPFYTc0=" pdftag="H2" isBookmarkSet="no" bookmark="yes" Order="_x0032_"/>
  <Shape xmlns="" ID="vh/FhtjMv8V9CMhI+EGEtVKmyCA=" isBookmarkSet="no" pdftag="H3" artifact="_x0030_" bookmark="yes" Order="_x0033_"/>
  <Shape xmlns="" ID="xeRFUGULwqjJ7hVxnUf7C4wvY9A=" pdftag="H2" isBookmarkSet="no" bookmark="yes" Order="_x0031_"/>
  <Shape xmlns="" ID="OGJ9gG/yKVRpY0VwirRQwHEt9nc=" pdftag="Figure" artifact="_x0031_" isBookmarkSet="no" bookmark="no" validate="no" Order="_x0032_" Lang=""/>
  <Shape xmlns="" ID="nme/zl1KoxucX3dhXmC7N8PINvI=" pdftag="P" isBookmarkSet="no" bookmark="no" Order="_x0032_"/>
  <Shape xmlns="" ID="ftl/vzAfBKyweq/nhiWmK/axH6U=" Order="_x0031_" isBookmarkSet="no" bookmark="no" pdftag="_x005B_Artifact_x005D_" artifact="_x0031_" validate="no" formula="no" Lang=""/>
  <Shape xmlns="" ID="a87/lJazGcRLe2f6wdQLyTmzCX8=" pdftag="H2" isBookmarkSet="no" bookmark="yes" Order="_x0031_"/>
  <Shape xmlns="" ID="CHSt/729dgXILIQ0O214AMEh5mQ=" pdftag="H2" isBookmarkSet="no" bookmark="yes" Order="_x0031_"/>
  <Shape xmlns="" ID="VzcgjNiFtB1Tm2qqs3GVJnVeeMc=" pdftag="P" isBookmarkSet="no" bookmark="no" Order="_x0032_"/>
  <Shape xmlns="" ID="EPKjS5ik+T9jscd06iHwJMdvDxk=" pdftag="P" isBookmarkSet="no" bookmark="no" Order="_x0033_"/>
  <Shape xmlns="" ID="OXofjjJsEGWwsvcDe9/T3H9Jfcw=" isBookmarkSet="no" pdftag="H2" artifact="_x0030_" bookmark="yes" Order="_x0031_"/>
  <Shape xmlns="" ID="3Hj6diOmCUrEXjPtcDno6sUJKgw=" isBookmarkSet="no" pdftag="H3" artifact="_x0030_" bookmark="yes" Order="_x0032_"/>
  <Shape xmlns="" ID="uIMlzskwSm8/GRMTuYAsEWZpZgM=" pdftag="P" isBookmarkSet="no" bookmark="no" Order="_x0034_"/>
  <Shape xmlns="" ID="GYbivLe/52VFXjI8EO4nPrZKKPY=" pdftag="P" isBookmarkSet="no" bookmark="no" Order="_x0032_"/>
  <Shape xmlns="" ID="xlH74oAvqh9ZESQIJQMZIgnttXA=" isBookmarkSet="no" pdftag="H2" artifact="_x0030_" bookmark="yes" Order="_x0031_"/>
  <Shape xmlns="" ID="aWvp3sXCRePHctSgL/8qX/C3Z3M=" pdftag="H2" isBookmarkSet="no" bookmark="yes" Order="_x0032_"/>
  <Shape xmlns="" ID="99r1j9qaAhVW1DUAdd7QUW5FyRY=" pdftag="P" isBookmarkSet="no" bookmark="no" Order="_x0033_"/>
  <Shape xmlns="" ID="+qrqotfbAEAKg/DW+sks7JALVeA=" artifact="_x0030_" pdftag="Figure" isBookmarkSet="no" bookmark="no" validate="yes" Order="_x0031_" formula="no" Lang=""/>
  <Shape xmlns="" ID="8ggoyCBuvS25ofAips9TKja6RdQ=" pdftag="H2" isBookmarkSet="no" bookmark="yes" Order="_x0031_"/>
  <Shape xmlns="" ID="jD9LG6vR+niBE0KnBSlTW0Jcd6o=" pdftag="P" isBookmarkSet="no" bookmark="no" Order="_x0032_"/>
  <Shape xmlns="" ID="oIa65lwlcs/jVTUk0+FoFeWvX6w=" Order="_x0032_" isBookmarkSet="no" bookmark="no" pdftag="_x005B_Artifact_x005D_" artifact="_x0031_" validate="no" formula="no" Lang=""/>
  <Shape xmlns="" ID="gL19C38PlhKhAdskMY70XxSwlWM=" pdftag="H2" isBookmarkSet="no" bookmark="yes" Order="_x0031_"/>
  <Shape xmlns="" ID="EibUNi2gni06WdQnIAJ8aT+qdxE=" pdftag="P" isBookmarkSet="no" bookmark="no" Order="_x0032_"/>
  <Shape xmlns="" ID="FJzG/5FUsZNhW7R7fphplXKiSxM=" Order="_x0034_" isBookmarkSet="no" bookmark="no" pdftag="_x005B_Artifact_x005D_" artifact="_x0031_" validate="no" formula="no" Lang=""/>
  <Shape xmlns="" ID="cpyqWpkKi9Wqyag3xewNDXMEL2o=" pdftag="H2" isBookmarkSet="no" bookmark="yes" Order="_x0031_"/>
  <Shape xmlns="" ID="plzDqakvMJeDMCR+ba7QZ/rIZ70=" pdftag="P" isBookmarkSet="no" bookmark="no" Order="_x0032_"/>
  <Shape xmlns="" ID="43Zv1XZyEmP+l7x6+eJxPxTW/QM=" pdftag="P" isBookmarkSet="no" bookmark="no" Order="_x0033_"/>
  <Shape xmlns="" ID="YlTB//5L+kjoZm+jXHx6544TtuQ=" isBookmarkSet="no" pdftag="H2" artifact="_x0030_" bookmark="yes" Order="_x0031_"/>
  <Shape xmlns="" ID="CCnfdbkc1zXRdbKfTmwGFygASE0=" isBookmarkSet="no" pdftag="H3" artifact="_x0030_" bookmark="yes" Order="_x0032_"/>
  <Shape xmlns="" ID="I00X1iQIOltEl0k+hs+xx09Y+HI=" pdftag="P" isBookmarkSet="no" bookmark="no" Order="_x0034_"/>
  <Shape xmlns="" ID="Nz03p8zUF5s503p9KFkXmOx1ar0=" pdftag="P" isBookmarkSet="no" bookmark="no" Order="_x0033_"/>
  <Shape xmlns="" ID="BIlcFSjVy+trFDDbfY9ssQfYrOU=" Order="_x0032_" isBookmarkSet="no" bookmark="no" pdftag="_x005B_Artifact_x005D_" artifact="_x0031_" validate="no"/>
  <Shape xmlns="" ID="nhTo4THceJ+TzGbRMBuGEqipLSE=" pdftag="H2" isBookmarkSet="no" bookmark="yes" Order="_x0032_"/>
  <Shape xmlns="" ID="kdPFydGhrsBYaBbBh8/vqHDAWas=" Order="_x0033_" isBookmarkSet="no" bookmark="no" pdftag="_x005B_Artifact_x005D_" artifact="_x0031_" validate="no" formula="no" Lang=""/>
  <Shape xmlns="" ID="v4WrPnLwTyWmNppXQS15fIqYlF0=" pdftag="P" isBookmarkSet="no" bookmark="no" Order="_x0031_"/>
  <Shape xmlns="" ID="shCX1ZeYc9Yc8eCYCKJUbrphoA4=" pdftag="H2" isBookmarkSet="no" bookmark="yes" Order="_x0032_"/>
  <Shape xmlns="" ID="SWF1XbwsH/ci1VuKc/VfGAHo1fw=" pdftag="P" isBookmarkSet="no" bookmark="no" Order="_x0033_"/>
  <Shape xmlns="" ID="WiSELPCEVl3+DDylgnAfGu3HGMg=" artifact="_x0031_" pdftag="Figure" isBookmarkSet="no" bookmark="no" validate="no" Order="_x0031_" formula="no" Lang=""/>
  <Shape xmlns="" ID="oyhg6nA0e+kuh2jKLvtpYOk2Lzw=" pdftag="H2" isBookmarkSet="no" bookmark="yes" Order="_x0031_"/>
  <Shape xmlns="" ID="UQtwg6K5B/+YND+UemHNsnoYb94=" pdftag="Figure" artifact="_x0030_" isBookmarkSet="no" bookmark="no" validate="yes" Order="_x0033_" Lang=""/>
  <Shape xmlns="" ID="4WKsTkU5hNZF85+NVkRR5TDbKrs=" pdftag="P" isBookmarkSet="no" bookmark="no" Order="_x0032_"/>
  <Shape xmlns="" ID="rdV/uRA2zfG/YOkh07n9Rt2CpWU=" pdftag="P" isBookmarkSet="no" bookmark="no" Order="_x0031_"/>
  <Shape xmlns="" ID="WmueMT2Vz+OvPMkZUzLra8v2YTU=" pdftag="P" isBookmarkSet="no" bookmark="no" Order="_x0032_"/>
  <Shape xmlns="" ID="c/9iddG1efmpo/R3N4791jUWFgU=" pdftag="P" isBookmarkSet="no" bookmark="no" Order="_x0032_"/>
  <Shape xmlns="" ID="IaVnQUetq0ex4phGkTffcBVokwM=" pdftag="H2" isBookmarkSet="no" bookmark="yes" Order="_x0031_"/>
  <Shape xmlns="" ID="k5Nk7ldrB63F3X/pKuIdbqr1G+Q=" Order="_x0032_" isBookmarkSet="no" bookmark="no" pdftag="_x005B_Artifact_x005D_" artifact="_x0031_" validate="no" formula="no" Lang=""/>
  <Shape xmlns="" ID="hoX75c4AbsWXmX3DAXDqd8RKoEk=" Order="_x0036_" isBookmarkSet="no" bookmark="no" pdftag="_x005B_Artifact_x005D_" artifact="_x0031_" validate="no" formula="no" Lang=""/>
  <Shape xmlns="" ID="tPv9td6fsLQBX84X4y7pPjWqCtI=" Order="_x0035_" isBookmarkSet="no" bookmark="no" pdftag="_x005B_Artifact_x005D_" artifact="_x0031_" validate="no"/>
  <Shape xmlns="" ID="6RLCLPjN54SZ3ohNJaUixuLzG7E=" Order="_x0031_" isBookmarkSet="no" bookmark="no" pdftag="_x005B_Artifact_x005D_" artifact="_x0031_" validate="no"/>
  <SubText xmlns="" ID="jm6uuVfVzA0ffx13FEHXwKQj+js=" ActualText=""/>
  <SubText xmlns="" ID="ZfMgWM0ZWADzoqOJZZax/vIjcgE=" ActualText=""/>
  <SubText xmlns="" ID="8zBJ+KQ3GPJgQSCJaUuzY7CVkFQ=" ActualText=""/>
  <SubText xmlns="" ID="Q3QCmG61wzX9VXxa15tJkvQJaaI=" ActualText=""/>
  <SubText xmlns="" ID="AgILMnp7bVcLkVGNs8JuPt+X/go=" ActualText=""/>
  <SubText xmlns="" ID="yEiiRiA40qrTvz1vzVsKWwn2E+k=" ActualText=""/>
  <SubText xmlns="" ID="pCjUfXyO+Bav+Rt6VyabuMfqPZs=" ActualText=""/>
  <SubText xmlns="" ID="DDbJCKNbxleeDeTJOEdANTcQ7Mo=" ActualText=""/>
  <SubText xmlns="" ID="XalrAO0K97fn6ZZ30og50icB2J8=" ActualText=""/>
  <SubText xmlns="" ID="DTP7OvJaGTPBKIWHQXBRbeo+1I4=" ActualText=""/>
  <SubText xmlns="" ID="mMH0RPYBHOePFZCOLEIjJ1IpHVU=" ActualText=""/>
  <SubText xmlns="" ID="q363KiXFC1LJa6TEXRaSARQZGMc=" ActualText=""/>
  <SubText xmlns="" ID="+qrqotfbAEAKg/DW+sks7JALVeA=" ActualText=""/>
  <SubText xmlns="" ID="oIa65lwlcs/jVTUk0+FoFeWvX6w=" ActualText=""/>
  <SubText xmlns="" ID="FJzG/5FUsZNhW7R7fphplXKiSxM=" ActualText=""/>
  <SubText xmlns="" ID="UQtwg6K5B/+YND+UemHNsnoYb94=" ActualText=""/>
  <SubText xmlns="" ID="hoX75c4AbsWXmX3DAXDqd8RKoEk=" ActualText=""/>
  <Shape xmlns="" ID="3QN7sAra2Ii+38oURjh5uPJBydA=" pdftag="P" isBookmarkSet="no" Order="_x0032_" bookmark="no"/>
  <Shape xmlns="" ID="GHpqlFO+HCP4vOJRuQlVG/+fWOc=" pdftag="P" isBookmarkSet="no" Order="_x0032_" bookmark="no"/>
  <table xmlns="" ID="VzcgjNiFtB1Tm2qqs3GVJnVeeMc=" type="_x0031_" HRows="_x0032_" HCols="_x0030_" Summary="Five_x0020_column_x0020_table_x0020_showing_x0020_example_x0020_of_x0020_a_x0020_Program_x0020_Evaluation_x0020_Plan:_x0020_Column_x0020_1_x0029__x0020_Evaluation_x0020_Goal_x0020_and_x0020_Question_x003B__x0020_Column_x0020_2_x0029__x0020_Data_x0020_Needed_x0020__x0028_Measures_x0029__x003B__x0020_Column_x0020_3_x0029__x0020_Timeframe_x0020_Schedule_x003B__x0020_Column_x0020_4_x0029__x0020_Data_x0020_Sources_x003B__x0020_Column_x0020_5_x0029__x0020_Analysis_x0020_Approach." TableLinerizing="V" Header="yes" Scope="Column" Caption="no" Exclude="no" SpeakText="no" LinkedHeaders=""/>
  <table xmlns="" ID="JTmJWoRCONh7U7mRg6h28LYsMwU=" Header="yes" Scope="Column" Caption="no" Exclude="no" LinkedHeaders=""/>
  <table xmlns="" ID="HkgiutcIWnNHOioSLUjHuJlTDok=" Header="yes" Scope="Column" Caption="no" Exclude="no" LinkedHeaders=""/>
  <table xmlns="" ID="qTKUibF+2eDineZUPVjQVRtYJjU=" Header="yes" Scope="Column" Caption="no" Exclude="no" LinkedHeaders=""/>
  <table xmlns="" ID="M4fhzIdU/zC9Z3l6gbk1R64ewtA=" Header="yes" Scope="Column" Caption="no" Exclude="no" LinkedHeaders=""/>
  <table xmlns="" ID="TmmddbaKbeB5ItoeZb1ky8+uHps=" Header="yes" Scope="Column" Caption="no" Exclude="no" LinkedHeaders="_x0031__1_VzcgjNiFtB1Tm2qqs3GVJnVeeMc_x003D_"/>
  <table xmlns="" ID="shXI9TmAdidrrmJyH/5EXUFIPyI=" Header="yes" Scope="Column" Caption="no" Exclude="no" LinkedHeaders="_x0031__2_VzcgjNiFtB1Tm2qqs3GVJnVeeMc_x003D_"/>
  <table xmlns="" ID="RfauJWPez8eTWu159p0rRO6PEXQ=" Header="yes" Scope="Column" Caption="no" Exclude="no" LinkedHeaders="_x0031__3_VzcgjNiFtB1Tm2qqs3GVJnVeeMc_x003D_"/>
  <table xmlns="" ID="hu4Qtl9fIBGT+Mju+QW42ju7T3A=" Header="yes" Scope="Column" Caption="no" Exclude="no" LinkedHeaders="_x0031__4_VzcgjNiFtB1Tm2qqs3GVJnVeeMc_x003D_"/>
  <table xmlns="" ID="w5kEFuJ9JvlMDvUK3/Jlp5oxcO0=" Header="yes" Scope="Column" Caption="no" Exclude="no" LinkedHeaders="_x0031__5_VzcgjNiFtB1Tm2qqs3GVJnVeeMc_x003D_"/>
  <table xmlns="" ID="oMASBCFXIBw+JHlCGVv29nxkO+8=" Header="no" Caption="no" Exclude="no" Scope="" LinkedHeaders="_x0032__1_VzcgjNiFtB1Tm2qqs3GVJnVeeMc_x003D__x002C_2_2_VzcgjNiFtB1Tm2qqs3GVJnVeeMc_x003D__x002C_2_3_VzcgjNiFtB1Tm2qqs3GVJnVeeMc_x003D__x002C_2_4_VzcgjNiFtB1Tm2qqs3GVJnVeeMc_x003D__x002C_2_5_VzcgjNiFtB1Tm2qqs3GVJnVeeMc_x003D_"/>
  <table xmlns="" ID="Ky3BnWastvMyVnTBxmlfsAy9auE=" Header="no" Caption="no" Exclude="no" Scope="" LinkedHeaders="_x0032__1_VzcgjNiFtB1Tm2qqs3GVJnVeeMc_x003D_"/>
  <table xmlns="" ID="qcecxGQkttQc3wGmco575HGLthY=" Header="no" Caption="no" Exclude="no" Scope="" LinkedHeaders="_x0032__2_VzcgjNiFtB1Tm2qqs3GVJnVeeMc_x003D_"/>
  <table xmlns="" ID="TjAd0K2coS2xBJNzWRgcIK7fwOE=" Header="no" Caption="no" Exclude="no" Scope="" LinkedHeaders="_x0032__3_VzcgjNiFtB1Tm2qqs3GVJnVeeMc_x003D_"/>
  <table xmlns="" ID="G/cqe4dXNgg5POs1G/lEKRlh28M=" Header="no" Caption="no" Exclude="no" Scope="" LinkedHeaders="_x0032__4_VzcgjNiFtB1Tm2qqs3GVJnVeeMc_x003D_"/>
  <table xmlns="" ID="BE3yr5In6N0U1hICLWUfXGf1sXw=" Header="no" Caption="no" Exclude="no" Scope="" LinkedHeaders="_x0032__5_VzcgjNiFtB1Tm2qqs3GVJnVeeMc_x003D_"/>
  <table xmlns="" ID="qdFEuHeUxLsJuooJ15sDlFetKCg=" Header="no" Caption="no" Exclude="no" Scope="" LinkedHeaders="_x0032__1_VzcgjNiFtB1Tm2qqs3GVJnVeeMc_x003D__x002C_2_2_VzcgjNiFtB1Tm2qqs3GVJnVeeMc_x003D__x002C_2_3_VzcgjNiFtB1Tm2qqs3GVJnVeeMc_x003D__x002C_2_4_VzcgjNiFtB1Tm2qqs3GVJnVeeMc_x003D__x002C_2_5_VzcgjNiFtB1Tm2qqs3GVJnVeeMc_x003D_"/>
  <table xmlns="" ID="mABPyBndbYkdp9yWu7D1IDWJ9Fk=" Header="no" Caption="no" Exclude="no" Scope="" LinkedHeaders="_x0032__1_VzcgjNiFtB1Tm2qqs3GVJnVeeMc_x003D_"/>
  <table xmlns="" ID="lkiHohNwyNzeeh9Ss3h/4baCMGI=" Header="no" Caption="no" Exclude="no" Scope="" LinkedHeaders="_x0032__2_VzcgjNiFtB1Tm2qqs3GVJnVeeMc_x003D_"/>
  <table xmlns="" ID="/bn3/R3fJYbAKsdnHGEKoAIw/Xw=" Header="no" Caption="no" Exclude="no" Scope="" LinkedHeaders="_x0032__3_VzcgjNiFtB1Tm2qqs3GVJnVeeMc_x003D_"/>
  <table xmlns="" ID="LGK3hXFsEDQ/e9NSXHI5ixDyi+Y=" Header="no" Caption="no" Exclude="no" Scope="" LinkedHeaders="_x0032__4_VzcgjNiFtB1Tm2qqs3GVJnVeeMc_x003D_"/>
  <table xmlns="" ID="oSN0U1MWxWMDS99V2hMYaDNaxpE=" Header="no" Caption="no" Exclude="no" Scope="" LinkedHeaders="_x0032__5_VzcgjNiFtB1Tm2qqs3GVJnVeeMc_x003D_"/>
  <Shape xmlns="" ID="9x8L7s8fVdfN0dU+ezVe+yRosxg=" pdftag="Figure" artifact="_x0030_" validate="yes" isBookmarkSet="no" bookmark="no" Order="_x0032_" Lang=""/>
  <Shape xmlns="" ID="0PbEcXAs8WVAYqugJLyzHIu6/Nw=" pdftag="Figure" artifact="_x0030_" validate="yes" isBookmarkSet="no" bookmark="no" Order="_x0034_" Lang=""/>
  <Shape xmlns="" ID="odWPB3Z3C7uYpnE0YOTzwcBqrjY=" pdftag="Figure" artifact="_x0030_" validate="yes" isBookmarkSet="no" bookmark="no" Order="_x0034_" Lang=""/>
  <SubText xmlns="" ID="9x8L7s8fVdfN0dU+ezVe+yRosxg=" ActualText=""/>
  <SubText xmlns="" ID="0PbEcXAs8WVAYqugJLyzHIu6/Nw=" ActualText=""/>
  <SubText xmlns="" ID="odWPB3Z3C7uYpnE0YOTzwcBqrjY=" ActualText=""/>
</PAW>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BABE78801C320444B2175305C788620F" ma:contentTypeVersion="" ma:contentTypeDescription="Create a new document." ma:contentTypeScope="" ma:versionID="8e9017fe82bf4f591592a4dd028f9cb0">
  <xsd:schema xmlns:xsd="http://www.w3.org/2001/XMLSchema" xmlns:xs="http://www.w3.org/2001/XMLSchema" xmlns:p="http://schemas.microsoft.com/office/2006/metadata/properties" xmlns:ns2="8788f4e6-566e-4d58-b7dd-a3bd94214486" xmlns:ns3="1a1bc6a2-7eb4-4680-982f-f4b48024185a" targetNamespace="http://schemas.microsoft.com/office/2006/metadata/properties" ma:root="true" ma:fieldsID="0caf2a6552c01146a51452f73ca2bf2f" ns2:_="" ns3:_="">
    <xsd:import namespace="8788f4e6-566e-4d58-b7dd-a3bd94214486"/>
    <xsd:import namespace="1a1bc6a2-7eb4-4680-982f-f4b48024185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LengthInSeconds" minOccurs="0"/>
                <xsd:element ref="ns2:MediaServiceGenerationTime" minOccurs="0"/>
                <xsd:element ref="ns2:MediaServiceEventHashCode"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88f4e6-566e-4d58-b7dd-a3bd942144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a1bc6a2-7eb4-4680-982f-f4b48024185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94CFFC-907A-4A88-A43D-0413C15BB2BD}">
  <ds:schemaRefs>
    <ds:schemaRef ds:uri=""/>
    <ds:schemaRef ds:uri="http://www.net-centric.com/PAWPP"/>
  </ds:schemaRefs>
</ds:datastoreItem>
</file>

<file path=customXml/itemProps2.xml><?xml version="1.0" encoding="utf-8"?>
<ds:datastoreItem xmlns:ds="http://schemas.openxmlformats.org/officeDocument/2006/customXml" ds:itemID="{3B5C2B2C-2E80-4B69-A9F7-3ED4C727E589}">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1a1bc6a2-7eb4-4680-982f-f4b48024185a"/>
    <ds:schemaRef ds:uri="8788f4e6-566e-4d58-b7dd-a3bd94214486"/>
    <ds:schemaRef ds:uri="http://www.w3.org/XML/1998/namespace"/>
    <ds:schemaRef ds:uri="http://purl.org/dc/dcmitype/"/>
  </ds:schemaRefs>
</ds:datastoreItem>
</file>

<file path=customXml/itemProps3.xml><?xml version="1.0" encoding="utf-8"?>
<ds:datastoreItem xmlns:ds="http://schemas.openxmlformats.org/officeDocument/2006/customXml" ds:itemID="{595608E1-C0A7-4685-B831-78D4B5C7E6D2}">
  <ds:schemaRefs>
    <ds:schemaRef ds:uri="http://schemas.microsoft.com/sharepoint/v3/contenttype/forms"/>
  </ds:schemaRefs>
</ds:datastoreItem>
</file>

<file path=customXml/itemProps4.xml><?xml version="1.0" encoding="utf-8"?>
<ds:datastoreItem xmlns:ds="http://schemas.openxmlformats.org/officeDocument/2006/customXml" ds:itemID="{21224B03-0194-4BAB-BA88-0497E93A36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88f4e6-566e-4d58-b7dd-a3bd94214486"/>
    <ds:schemaRef ds:uri="1a1bc6a2-7eb4-4680-982f-f4b4802418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51</TotalTime>
  <Words>1929</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Courier New</vt:lpstr>
      <vt:lpstr>Lato Semibold</vt:lpstr>
      <vt:lpstr>Roboto Slab</vt:lpstr>
      <vt:lpstr>Verdana</vt:lpstr>
      <vt:lpstr>Wingdings</vt:lpstr>
      <vt:lpstr>Office Theme</vt:lpstr>
      <vt:lpstr>Activity Instructions: Is it an IET?</vt:lpstr>
      <vt:lpstr>Program Example #1 (Appendix A in the Participant Guide)</vt:lpstr>
      <vt:lpstr>Program Example #2 (Appendix A in the Participant Guide)</vt:lpstr>
      <vt:lpstr>Program Example #3 (Appendix A in the Participant Guide)</vt:lpstr>
      <vt:lpstr>Program Example #4 (Appendix A in the Participant Guide)</vt:lpstr>
      <vt:lpstr>Is it an IET?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Activity Instructions: Is it an IET?</dc:title>
  <dc:subject>Activity Instructions: Is it an IET?</dc:subject>
  <dc:creator>U.S. Department of Education, Office of Career, Technical and Adult Education</dc:creator>
  <cp:keywords>IET; instructions; examples; medical records; medical office receptionist; business technology; health occupations; nursing; dental office aide; ICAPS Program</cp:keywords>
  <cp:lastModifiedBy>Hammond, Sondra</cp:lastModifiedBy>
  <cp:revision>16</cp:revision>
  <dcterms:created xsi:type="dcterms:W3CDTF">2021-03-06T00:11:58Z</dcterms:created>
  <dcterms:modified xsi:type="dcterms:W3CDTF">2022-05-06T06:24:39Z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0x010100BABE78801C320444B2175305C788620F</vt:lpwstr>
  </property>
</Properties>
</file>