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13"/>
  </p:notesMasterIdLst>
  <p:handoutMasterIdLst>
    <p:handoutMasterId r:id="rId14"/>
  </p:handoutMasterIdLst>
  <p:sldIdLst>
    <p:sldId id="522" r:id="rId6"/>
    <p:sldId id="523" r:id="rId7"/>
    <p:sldId id="524" r:id="rId8"/>
    <p:sldId id="525" r:id="rId9"/>
    <p:sldId id="526" r:id="rId10"/>
    <p:sldId id="527" r:id="rId11"/>
    <p:sldId id="528"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Lato Semibold" panose="020F0502020204030203" pitchFamily="34" charset="0"/>
      <p:bold r:id="rId19"/>
      <p:boldItalic r:id="rId20"/>
    </p:embeddedFont>
    <p:embeddedFont>
      <p:font typeface="Verdana" panose="020B0604030504040204" pitchFamily="34" charset="0"/>
      <p:regular r:id="rId21"/>
      <p:bold r:id="rId22"/>
      <p:italic r:id="rId23"/>
      <p:boldItalic r:id="rId24"/>
    </p:embeddedFont>
    <p:embeddedFont>
      <p:font typeface="Verdana Pro" panose="020B0604030504040204" pitchFamily="34" charset="0"/>
      <p:regular r:id="rId25"/>
      <p:bold r:id="rId26"/>
      <p:italic r:id="rId27"/>
      <p:boldItalic r:id="rId28"/>
    </p:embeddedFont>
    <p:embeddedFont>
      <p:font typeface="Verdana Pro SemiBold" panose="020B0704030504040204" pitchFamily="34" charset="0"/>
      <p:bold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46A4AA-321E-B81A-F961-0F2EB6628130}" name="Andy Peterman, AIR" initials="AP" userId="Andy Peterman, AIR" providerId="None"/>
  <p188:author id="{4D3275CC-094E-0CA2-1FB4-D3F368CCD569}" name="Hamilton, Kaylynn" initials="HK" userId="S::klh267_psu.edu#ext#@msair.onmicrosoft.com::c286161c-2796-4bf3-8daf-2680bcbf92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manda Ahlstrand" initials="AA [2]" lastIdx="1" clrIdx="6">
    <p:extLst>
      <p:ext uri="{19B8F6BF-5375-455C-9EA6-DF929625EA0E}">
        <p15:presenceInfo xmlns:p15="http://schemas.microsoft.com/office/powerpoint/2012/main" userId="S::aahlstrand_impaqint.com#ext#@appriver3651000470.onmicrosoft.com::1e06f4d6-5f73-4517-a8b3-3c1483173c8a" providerId="AD"/>
      </p:ext>
    </p:extLst>
  </p:cmAuthor>
  <p:cmAuthor id="1" name="Gina Wells" initials="GW" lastIdx="13" clrIdx="0">
    <p:extLst>
      <p:ext uri="{19B8F6BF-5375-455C-9EA6-DF929625EA0E}">
        <p15:presenceInfo xmlns:p15="http://schemas.microsoft.com/office/powerpoint/2012/main" userId="S::gwells@mahernet.com::ecec0284-536f-4313-a343-b28d3f3ecb4d" providerId="AD"/>
      </p:ext>
    </p:extLst>
  </p:cmAuthor>
  <p:cmAuthor id="8" name="Hamilton, Kaylynn" initials="HK" lastIdx="10" clrIdx="7">
    <p:extLst>
      <p:ext uri="{19B8F6BF-5375-455C-9EA6-DF929625EA0E}">
        <p15:presenceInfo xmlns:p15="http://schemas.microsoft.com/office/powerpoint/2012/main" userId="S::klh267_psu.edu#ext#@appriver3651000470.onmicrosoft.com::e5f08652-2ae2-49f2-9ae1-cc3b7cae772a" providerId="AD"/>
      </p:ext>
    </p:extLst>
  </p:cmAuthor>
  <p:cmAuthor id="2" name="Debby Andrews" initials="DA" lastIdx="8"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3" name="Debby Andrews" initials="DA [2]" lastIdx="53"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25" clrIdx="4">
    <p:extLst>
      <p:ext uri="{19B8F6BF-5375-455C-9EA6-DF929625EA0E}">
        <p15:presenceInfo xmlns:p15="http://schemas.microsoft.com/office/powerpoint/2012/main" userId="S::aahlstrand@impaqint.com::588f2ab0-fb7b-4ac7-9268-0949654cb686" providerId="AD"/>
      </p:ext>
    </p:extLst>
  </p:cmAuthor>
  <p:cmAuthor id="6" name="Jennifer Jirous-Rapp" initials="JJ" lastIdx="32" clrIdx="5">
    <p:extLst>
      <p:ext uri="{19B8F6BF-5375-455C-9EA6-DF929625EA0E}">
        <p15:presenceInfo xmlns:p15="http://schemas.microsoft.com/office/powerpoint/2012/main" userId="S::jjrapp@mahernet.com::85d4659c-ef69-4d02-94d2-9df1d0aee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681E"/>
    <a:srgbClr val="047C7C"/>
    <a:srgbClr val="315F9F"/>
    <a:srgbClr val="FBFBFB"/>
    <a:srgbClr val="7F6000"/>
    <a:srgbClr val="515C6A"/>
    <a:srgbClr val="BC6814"/>
    <a:srgbClr val="969696"/>
    <a:srgbClr val="50A4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0"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Dee Dee" userId="6009c530-d196-435a-a5ca-759997df8040" providerId="ADAL" clId="{9B3A04BF-5B7B-4AF1-9858-31E5BFD4C3A4}"/>
    <pc:docChg chg="modSld">
      <pc:chgData name="Johnson, Dee Dee" userId="6009c530-d196-435a-a5ca-759997df8040" providerId="ADAL" clId="{9B3A04BF-5B7B-4AF1-9858-31E5BFD4C3A4}" dt="2022-05-05T17:26:50.552" v="3" actId="14429"/>
      <pc:docMkLst>
        <pc:docMk/>
      </pc:docMkLst>
      <pc:sldChg chg="modSp mod">
        <pc:chgData name="Johnson, Dee Dee" userId="6009c530-d196-435a-a5ca-759997df8040" providerId="ADAL" clId="{9B3A04BF-5B7B-4AF1-9858-31E5BFD4C3A4}" dt="2022-05-05T17:26:46.543" v="1" actId="14429"/>
        <pc:sldMkLst>
          <pc:docMk/>
          <pc:sldMk cId="147551137" sldId="523"/>
        </pc:sldMkLst>
        <pc:spChg chg="mod modVis">
          <ac:chgData name="Johnson, Dee Dee" userId="6009c530-d196-435a-a5ca-759997df8040" providerId="ADAL" clId="{9B3A04BF-5B7B-4AF1-9858-31E5BFD4C3A4}" dt="2022-05-05T17:26:46.543" v="1" actId="14429"/>
          <ac:spMkLst>
            <pc:docMk/>
            <pc:sldMk cId="147551137" sldId="523"/>
            <ac:spMk id="6" creationId="{00000000-0000-0000-0000-000000000000}"/>
          </ac:spMkLst>
        </pc:spChg>
      </pc:sldChg>
      <pc:sldChg chg="modSp mod">
        <pc:chgData name="Johnson, Dee Dee" userId="6009c530-d196-435a-a5ca-759997df8040" providerId="ADAL" clId="{9B3A04BF-5B7B-4AF1-9858-31E5BFD4C3A4}" dt="2022-05-05T17:26:50.552" v="3" actId="14429"/>
        <pc:sldMkLst>
          <pc:docMk/>
          <pc:sldMk cId="600707600" sldId="524"/>
        </pc:sldMkLst>
        <pc:spChg chg="mod modVis">
          <ac:chgData name="Johnson, Dee Dee" userId="6009c530-d196-435a-a5ca-759997df8040" providerId="ADAL" clId="{9B3A04BF-5B7B-4AF1-9858-31E5BFD4C3A4}" dt="2022-05-05T17:26:50.552" v="3" actId="14429"/>
          <ac:spMkLst>
            <pc:docMk/>
            <pc:sldMk cId="600707600" sldId="524"/>
            <ac:spMk id="3" creationId="{8F5180D3-38EE-4818-9B74-100D827FF1EA}"/>
          </ac:spMkLst>
        </pc:spChg>
      </pc:sldChg>
    </pc:docChg>
  </pc:docChgLst>
  <pc:docChgLst>
    <pc:chgData name="Johnson, Dee Dee" userId="6009c530-d196-435a-a5ca-759997df8040" providerId="ADAL" clId="{DEB4C940-951A-4A22-9940-192A2BBD9A06}"/>
    <pc:docChg chg="custSel modSld">
      <pc:chgData name="Johnson, Dee Dee" userId="6009c530-d196-435a-a5ca-759997df8040" providerId="ADAL" clId="{DEB4C940-951A-4A22-9940-192A2BBD9A06}" dt="2022-05-03T21:41:41.505" v="60"/>
      <pc:docMkLst>
        <pc:docMk/>
      </pc:docMkLst>
      <pc:sldChg chg="addSp delSp modSp mod delCm">
        <pc:chgData name="Johnson, Dee Dee" userId="6009c530-d196-435a-a5ca-759997df8040" providerId="ADAL" clId="{DEB4C940-951A-4A22-9940-192A2BBD9A06}" dt="2022-05-03T21:41:41.505" v="60"/>
        <pc:sldMkLst>
          <pc:docMk/>
          <pc:sldMk cId="4079851852" sldId="522"/>
        </pc:sldMkLst>
        <pc:spChg chg="del mod topLvl">
          <ac:chgData name="Johnson, Dee Dee" userId="6009c530-d196-435a-a5ca-759997df8040" providerId="ADAL" clId="{DEB4C940-951A-4A22-9940-192A2BBD9A06}" dt="2022-05-03T21:38:28.922" v="15" actId="478"/>
          <ac:spMkLst>
            <pc:docMk/>
            <pc:sldMk cId="4079851852" sldId="522"/>
            <ac:spMk id="9" creationId="{F2C21711-F0A4-4792-A3D8-33080FE2FFFD}"/>
          </ac:spMkLst>
        </pc:spChg>
        <pc:spChg chg="del mod topLvl">
          <ac:chgData name="Johnson, Dee Dee" userId="6009c530-d196-435a-a5ca-759997df8040" providerId="ADAL" clId="{DEB4C940-951A-4A22-9940-192A2BBD9A06}" dt="2022-05-03T21:38:28.922" v="15" actId="478"/>
          <ac:spMkLst>
            <pc:docMk/>
            <pc:sldMk cId="4079851852" sldId="522"/>
            <ac:spMk id="11" creationId="{72AF3911-80FD-47D6-8375-D2D867881209}"/>
          </ac:spMkLst>
        </pc:spChg>
        <pc:spChg chg="del mod topLvl">
          <ac:chgData name="Johnson, Dee Dee" userId="6009c530-d196-435a-a5ca-759997df8040" providerId="ADAL" clId="{DEB4C940-951A-4A22-9940-192A2BBD9A06}" dt="2022-05-03T21:38:28.922" v="15" actId="478"/>
          <ac:spMkLst>
            <pc:docMk/>
            <pc:sldMk cId="4079851852" sldId="522"/>
            <ac:spMk id="33" creationId="{1E3CF4A2-30A5-4F99-A82C-0913F7FCE791}"/>
          </ac:spMkLst>
        </pc:spChg>
        <pc:spChg chg="del mod topLvl">
          <ac:chgData name="Johnson, Dee Dee" userId="6009c530-d196-435a-a5ca-759997df8040" providerId="ADAL" clId="{DEB4C940-951A-4A22-9940-192A2BBD9A06}" dt="2022-05-03T21:38:32.425" v="16" actId="478"/>
          <ac:spMkLst>
            <pc:docMk/>
            <pc:sldMk cId="4079851852" sldId="522"/>
            <ac:spMk id="43" creationId="{B74EE803-FA8F-4E67-BF32-A5057CD14C61}"/>
          </ac:spMkLst>
        </pc:spChg>
        <pc:spChg chg="mod topLvl modVis">
          <ac:chgData name="Johnson, Dee Dee" userId="6009c530-d196-435a-a5ca-759997df8040" providerId="ADAL" clId="{DEB4C940-951A-4A22-9940-192A2BBD9A06}" dt="2022-05-03T21:39:39.504" v="29" actId="14429"/>
          <ac:spMkLst>
            <pc:docMk/>
            <pc:sldMk cId="4079851852" sldId="522"/>
            <ac:spMk id="51" creationId="{98F1C7B9-4C98-4DCB-9493-57001EEFA10D}"/>
          </ac:spMkLst>
        </pc:spChg>
        <pc:spChg chg="mod topLvl modVis">
          <ac:chgData name="Johnson, Dee Dee" userId="6009c530-d196-435a-a5ca-759997df8040" providerId="ADAL" clId="{DEB4C940-951A-4A22-9940-192A2BBD9A06}" dt="2022-05-03T21:39:40.138" v="30" actId="14429"/>
          <ac:spMkLst>
            <pc:docMk/>
            <pc:sldMk cId="4079851852" sldId="522"/>
            <ac:spMk id="52" creationId="{C9CF316E-FAB5-4CC6-97A5-9652713CA8BE}"/>
          </ac:spMkLst>
        </pc:spChg>
        <pc:spChg chg="mod topLvl modVis">
          <ac:chgData name="Johnson, Dee Dee" userId="6009c530-d196-435a-a5ca-759997df8040" providerId="ADAL" clId="{DEB4C940-951A-4A22-9940-192A2BBD9A06}" dt="2022-05-03T21:39:41.594" v="31" actId="14429"/>
          <ac:spMkLst>
            <pc:docMk/>
            <pc:sldMk cId="4079851852" sldId="522"/>
            <ac:spMk id="53" creationId="{7CD0C7A4-FDD4-421B-90FF-86381FD85861}"/>
          </ac:spMkLst>
        </pc:spChg>
        <pc:spChg chg="mod topLvl modVis">
          <ac:chgData name="Johnson, Dee Dee" userId="6009c530-d196-435a-a5ca-759997df8040" providerId="ADAL" clId="{DEB4C940-951A-4A22-9940-192A2BBD9A06}" dt="2022-05-03T21:39:42.027" v="32" actId="14429"/>
          <ac:spMkLst>
            <pc:docMk/>
            <pc:sldMk cId="4079851852" sldId="522"/>
            <ac:spMk id="54" creationId="{0E17F2A4-455F-4882-AC27-D97093EC33B6}"/>
          </ac:spMkLst>
        </pc:spChg>
        <pc:spChg chg="mod topLvl modVis">
          <ac:chgData name="Johnson, Dee Dee" userId="6009c530-d196-435a-a5ca-759997df8040" providerId="ADAL" clId="{DEB4C940-951A-4A22-9940-192A2BBD9A06}" dt="2022-05-03T21:39:42.608" v="33" actId="14429"/>
          <ac:spMkLst>
            <pc:docMk/>
            <pc:sldMk cId="4079851852" sldId="522"/>
            <ac:spMk id="55" creationId="{F543001A-7DF5-4D04-A42A-6826FD092D56}"/>
          </ac:spMkLst>
        </pc:spChg>
        <pc:spChg chg="del mod topLvl">
          <ac:chgData name="Johnson, Dee Dee" userId="6009c530-d196-435a-a5ca-759997df8040" providerId="ADAL" clId="{DEB4C940-951A-4A22-9940-192A2BBD9A06}" dt="2022-05-03T21:38:28.922" v="15" actId="478"/>
          <ac:spMkLst>
            <pc:docMk/>
            <pc:sldMk cId="4079851852" sldId="522"/>
            <ac:spMk id="61" creationId="{4586F43D-C4BB-4702-B4D6-D6C202178514}"/>
          </ac:spMkLst>
        </pc:spChg>
        <pc:spChg chg="del mod topLvl">
          <ac:chgData name="Johnson, Dee Dee" userId="6009c530-d196-435a-a5ca-759997df8040" providerId="ADAL" clId="{DEB4C940-951A-4A22-9940-192A2BBD9A06}" dt="2022-05-03T21:38:28.922" v="15" actId="478"/>
          <ac:spMkLst>
            <pc:docMk/>
            <pc:sldMk cId="4079851852" sldId="522"/>
            <ac:spMk id="62" creationId="{DB77EAAF-BAAE-44BC-9166-1D89DCF5266D}"/>
          </ac:spMkLst>
        </pc:spChg>
        <pc:spChg chg="del mod topLvl">
          <ac:chgData name="Johnson, Dee Dee" userId="6009c530-d196-435a-a5ca-759997df8040" providerId="ADAL" clId="{DEB4C940-951A-4A22-9940-192A2BBD9A06}" dt="2022-05-03T21:38:28.922" v="15" actId="478"/>
          <ac:spMkLst>
            <pc:docMk/>
            <pc:sldMk cId="4079851852" sldId="522"/>
            <ac:spMk id="63" creationId="{07BA67A1-7937-4D8A-B741-F67D169AEDC4}"/>
          </ac:spMkLst>
        </pc:spChg>
        <pc:spChg chg="del mod topLvl">
          <ac:chgData name="Johnson, Dee Dee" userId="6009c530-d196-435a-a5ca-759997df8040" providerId="ADAL" clId="{DEB4C940-951A-4A22-9940-192A2BBD9A06}" dt="2022-05-03T21:38:28.922" v="15" actId="478"/>
          <ac:spMkLst>
            <pc:docMk/>
            <pc:sldMk cId="4079851852" sldId="522"/>
            <ac:spMk id="64" creationId="{FC3A4478-0EBB-411E-A615-5897950A1BAF}"/>
          </ac:spMkLst>
        </pc:spChg>
        <pc:spChg chg="del mod topLvl">
          <ac:chgData name="Johnson, Dee Dee" userId="6009c530-d196-435a-a5ca-759997df8040" providerId="ADAL" clId="{DEB4C940-951A-4A22-9940-192A2BBD9A06}" dt="2022-05-03T21:38:28.922" v="15" actId="478"/>
          <ac:spMkLst>
            <pc:docMk/>
            <pc:sldMk cId="4079851852" sldId="522"/>
            <ac:spMk id="65" creationId="{7BC63AFF-71A8-43A3-A68C-3EBBA9F69592}"/>
          </ac:spMkLst>
        </pc:spChg>
        <pc:spChg chg="del mod topLvl">
          <ac:chgData name="Johnson, Dee Dee" userId="6009c530-d196-435a-a5ca-759997df8040" providerId="ADAL" clId="{DEB4C940-951A-4A22-9940-192A2BBD9A06}" dt="2022-05-03T21:38:28.922" v="15" actId="478"/>
          <ac:spMkLst>
            <pc:docMk/>
            <pc:sldMk cId="4079851852" sldId="522"/>
            <ac:spMk id="66" creationId="{112BF0C6-E318-4C8A-87BC-57783877797F}"/>
          </ac:spMkLst>
        </pc:spChg>
        <pc:spChg chg="del mod topLvl">
          <ac:chgData name="Johnson, Dee Dee" userId="6009c530-d196-435a-a5ca-759997df8040" providerId="ADAL" clId="{DEB4C940-951A-4A22-9940-192A2BBD9A06}" dt="2022-05-03T21:38:28.922" v="15" actId="478"/>
          <ac:spMkLst>
            <pc:docMk/>
            <pc:sldMk cId="4079851852" sldId="522"/>
            <ac:spMk id="67" creationId="{8311C0EA-90D2-4B68-B920-72FB2755C6BB}"/>
          </ac:spMkLst>
        </pc:spChg>
        <pc:spChg chg="del mod topLvl">
          <ac:chgData name="Johnson, Dee Dee" userId="6009c530-d196-435a-a5ca-759997df8040" providerId="ADAL" clId="{DEB4C940-951A-4A22-9940-192A2BBD9A06}" dt="2022-05-03T21:38:28.922" v="15" actId="478"/>
          <ac:spMkLst>
            <pc:docMk/>
            <pc:sldMk cId="4079851852" sldId="522"/>
            <ac:spMk id="68" creationId="{A4A2366C-DEFB-4E4D-86DF-BF48B89AE43D}"/>
          </ac:spMkLst>
        </pc:spChg>
        <pc:spChg chg="del mod topLvl">
          <ac:chgData name="Johnson, Dee Dee" userId="6009c530-d196-435a-a5ca-759997df8040" providerId="ADAL" clId="{DEB4C940-951A-4A22-9940-192A2BBD9A06}" dt="2022-05-03T21:38:28.922" v="15" actId="478"/>
          <ac:spMkLst>
            <pc:docMk/>
            <pc:sldMk cId="4079851852" sldId="522"/>
            <ac:spMk id="69" creationId="{12E6367B-A175-4551-B43A-4CB91DD4026C}"/>
          </ac:spMkLst>
        </pc:spChg>
        <pc:spChg chg="del mod topLvl">
          <ac:chgData name="Johnson, Dee Dee" userId="6009c530-d196-435a-a5ca-759997df8040" providerId="ADAL" clId="{DEB4C940-951A-4A22-9940-192A2BBD9A06}" dt="2022-05-03T21:38:28.922" v="15" actId="478"/>
          <ac:spMkLst>
            <pc:docMk/>
            <pc:sldMk cId="4079851852" sldId="522"/>
            <ac:spMk id="70" creationId="{E677736F-EC5F-4D9B-B6FC-31F455A2778F}"/>
          </ac:spMkLst>
        </pc:spChg>
        <pc:spChg chg="del mod topLvl">
          <ac:chgData name="Johnson, Dee Dee" userId="6009c530-d196-435a-a5ca-759997df8040" providerId="ADAL" clId="{DEB4C940-951A-4A22-9940-192A2BBD9A06}" dt="2022-05-03T21:38:28.922" v="15" actId="478"/>
          <ac:spMkLst>
            <pc:docMk/>
            <pc:sldMk cId="4079851852" sldId="522"/>
            <ac:spMk id="71" creationId="{25AE52D5-55DF-426B-8E5C-EFB01A8FC96E}"/>
          </ac:spMkLst>
        </pc:spChg>
        <pc:spChg chg="del mod topLvl">
          <ac:chgData name="Johnson, Dee Dee" userId="6009c530-d196-435a-a5ca-759997df8040" providerId="ADAL" clId="{DEB4C940-951A-4A22-9940-192A2BBD9A06}" dt="2022-05-03T21:38:28.922" v="15" actId="478"/>
          <ac:spMkLst>
            <pc:docMk/>
            <pc:sldMk cId="4079851852" sldId="522"/>
            <ac:spMk id="72" creationId="{B66D72FD-D61A-4778-9D32-0FB37878516C}"/>
          </ac:spMkLst>
        </pc:spChg>
        <pc:spChg chg="del mod topLvl">
          <ac:chgData name="Johnson, Dee Dee" userId="6009c530-d196-435a-a5ca-759997df8040" providerId="ADAL" clId="{DEB4C940-951A-4A22-9940-192A2BBD9A06}" dt="2022-05-03T21:38:28.922" v="15" actId="478"/>
          <ac:spMkLst>
            <pc:docMk/>
            <pc:sldMk cId="4079851852" sldId="522"/>
            <ac:spMk id="73" creationId="{8DC1636A-0383-486F-A32F-9A78CC999967}"/>
          </ac:spMkLst>
        </pc:spChg>
        <pc:spChg chg="del mod topLvl">
          <ac:chgData name="Johnson, Dee Dee" userId="6009c530-d196-435a-a5ca-759997df8040" providerId="ADAL" clId="{DEB4C940-951A-4A22-9940-192A2BBD9A06}" dt="2022-05-03T21:38:28.922" v="15" actId="478"/>
          <ac:spMkLst>
            <pc:docMk/>
            <pc:sldMk cId="4079851852" sldId="522"/>
            <ac:spMk id="74" creationId="{51FF5275-64A1-425E-BE57-24D48660A18A}"/>
          </ac:spMkLst>
        </pc:spChg>
        <pc:grpChg chg="del">
          <ac:chgData name="Johnson, Dee Dee" userId="6009c530-d196-435a-a5ca-759997df8040" providerId="ADAL" clId="{DEB4C940-951A-4A22-9940-192A2BBD9A06}" dt="2022-05-03T21:37:19.950" v="0" actId="165"/>
          <ac:grpSpMkLst>
            <pc:docMk/>
            <pc:sldMk cId="4079851852" sldId="522"/>
            <ac:grpSpMk id="3" creationId="{76A8B6B4-B2E1-41AE-8940-1C6011FC6BBD}"/>
          </ac:grpSpMkLst>
        </pc:grpChg>
        <pc:grpChg chg="del">
          <ac:chgData name="Johnson, Dee Dee" userId="6009c530-d196-435a-a5ca-759997df8040" providerId="ADAL" clId="{DEB4C940-951A-4A22-9940-192A2BBD9A06}" dt="2022-05-03T21:37:44.450" v="6" actId="165"/>
          <ac:grpSpMkLst>
            <pc:docMk/>
            <pc:sldMk cId="4079851852" sldId="522"/>
            <ac:grpSpMk id="4" creationId="{38F99D64-A951-4C00-B888-E18371CF3E95}"/>
          </ac:grpSpMkLst>
        </pc:grpChg>
        <pc:grpChg chg="del">
          <ac:chgData name="Johnson, Dee Dee" userId="6009c530-d196-435a-a5ca-759997df8040" providerId="ADAL" clId="{DEB4C940-951A-4A22-9940-192A2BBD9A06}" dt="2022-05-03T21:37:24.352" v="1" actId="165"/>
          <ac:grpSpMkLst>
            <pc:docMk/>
            <pc:sldMk cId="4079851852" sldId="522"/>
            <ac:grpSpMk id="5" creationId="{7A5BDB10-1C2E-4AC4-94F4-44DE89E4EE41}"/>
          </ac:grpSpMkLst>
        </pc:grpChg>
        <pc:grpChg chg="del">
          <ac:chgData name="Johnson, Dee Dee" userId="6009c530-d196-435a-a5ca-759997df8040" providerId="ADAL" clId="{DEB4C940-951A-4A22-9940-192A2BBD9A06}" dt="2022-05-03T21:37:27.433" v="2" actId="165"/>
          <ac:grpSpMkLst>
            <pc:docMk/>
            <pc:sldMk cId="4079851852" sldId="522"/>
            <ac:grpSpMk id="6" creationId="{14E99275-FB06-4D91-88D9-F1CE330B390A}"/>
          </ac:grpSpMkLst>
        </pc:grpChg>
        <pc:grpChg chg="del">
          <ac:chgData name="Johnson, Dee Dee" userId="6009c530-d196-435a-a5ca-759997df8040" providerId="ADAL" clId="{DEB4C940-951A-4A22-9940-192A2BBD9A06}" dt="2022-05-03T21:37:30.848" v="3" actId="165"/>
          <ac:grpSpMkLst>
            <pc:docMk/>
            <pc:sldMk cId="4079851852" sldId="522"/>
            <ac:grpSpMk id="7" creationId="{6B6CCB15-8BC3-44D8-BE18-6C57A9733FA4}"/>
          </ac:grpSpMkLst>
        </pc:grpChg>
        <pc:picChg chg="del">
          <ac:chgData name="Johnson, Dee Dee" userId="6009c530-d196-435a-a5ca-759997df8040" providerId="ADAL" clId="{DEB4C940-951A-4A22-9940-192A2BBD9A06}" dt="2022-05-03T21:38:15.417" v="14" actId="478"/>
          <ac:picMkLst>
            <pc:docMk/>
            <pc:sldMk cId="4079851852" sldId="522"/>
            <ac:picMk id="8" creationId="{15063397-707D-4023-A5B5-EEB7620CB691}"/>
          </ac:picMkLst>
        </pc:picChg>
        <pc:picChg chg="add mod ord">
          <ac:chgData name="Johnson, Dee Dee" userId="6009c530-d196-435a-a5ca-759997df8040" providerId="ADAL" clId="{DEB4C940-951A-4A22-9940-192A2BBD9A06}" dt="2022-05-03T21:39:02.074" v="28" actId="962"/>
          <ac:picMkLst>
            <pc:docMk/>
            <pc:sldMk cId="4079851852" sldId="522"/>
            <ac:picMk id="12" creationId="{A095182B-2AA7-436C-BD16-9889CB846B1F}"/>
          </ac:picMkLst>
        </pc:picChg>
        <pc:picChg chg="del mod topLvl">
          <ac:chgData name="Johnson, Dee Dee" userId="6009c530-d196-435a-a5ca-759997df8040" providerId="ADAL" clId="{DEB4C940-951A-4A22-9940-192A2BBD9A06}" dt="2022-05-03T21:38:28.922" v="15" actId="478"/>
          <ac:picMkLst>
            <pc:docMk/>
            <pc:sldMk cId="4079851852" sldId="522"/>
            <ac:picMk id="46" creationId="{E7EF8D41-CE59-4C42-86A8-97D76CE09CA6}"/>
          </ac:picMkLst>
        </pc:picChg>
        <pc:picChg chg="del mod topLvl">
          <ac:chgData name="Johnson, Dee Dee" userId="6009c530-d196-435a-a5ca-759997df8040" providerId="ADAL" clId="{DEB4C940-951A-4A22-9940-192A2BBD9A06}" dt="2022-05-03T21:38:28.922" v="15" actId="478"/>
          <ac:picMkLst>
            <pc:docMk/>
            <pc:sldMk cId="4079851852" sldId="522"/>
            <ac:picMk id="47" creationId="{9FC565DD-7BA1-4D11-BC46-8FEBF5A58C27}"/>
          </ac:picMkLst>
        </pc:picChg>
        <pc:picChg chg="del mod topLvl">
          <ac:chgData name="Johnson, Dee Dee" userId="6009c530-d196-435a-a5ca-759997df8040" providerId="ADAL" clId="{DEB4C940-951A-4A22-9940-192A2BBD9A06}" dt="2022-05-03T21:38:32.425" v="16" actId="478"/>
          <ac:picMkLst>
            <pc:docMk/>
            <pc:sldMk cId="4079851852" sldId="522"/>
            <ac:picMk id="48" creationId="{8C4AE879-161A-4708-A30A-B641989DE517}"/>
          </ac:picMkLst>
        </pc:picChg>
        <pc:picChg chg="del mod topLvl">
          <ac:chgData name="Johnson, Dee Dee" userId="6009c530-d196-435a-a5ca-759997df8040" providerId="ADAL" clId="{DEB4C940-951A-4A22-9940-192A2BBD9A06}" dt="2022-05-03T21:38:28.922" v="15" actId="478"/>
          <ac:picMkLst>
            <pc:docMk/>
            <pc:sldMk cId="4079851852" sldId="522"/>
            <ac:picMk id="49" creationId="{8DCD6564-CB5A-4D5A-BCEB-E6159D44906B}"/>
          </ac:picMkLst>
        </pc:picChg>
        <pc:picChg chg="del mod topLvl">
          <ac:chgData name="Johnson, Dee Dee" userId="6009c530-d196-435a-a5ca-759997df8040" providerId="ADAL" clId="{DEB4C940-951A-4A22-9940-192A2BBD9A06}" dt="2022-05-03T21:38:28.922" v="15" actId="478"/>
          <ac:picMkLst>
            <pc:docMk/>
            <pc:sldMk cId="4079851852" sldId="522"/>
            <ac:picMk id="50" creationId="{4F25D29B-4F55-41B5-963F-6D47EF129EC5}"/>
          </ac:picMkLst>
        </pc:picChg>
      </pc:sldChg>
      <pc:sldChg chg="addSp delSp modSp mod delCm">
        <pc:chgData name="Johnson, Dee Dee" userId="6009c530-d196-435a-a5ca-759997df8040" providerId="ADAL" clId="{DEB4C940-951A-4A22-9940-192A2BBD9A06}" dt="2022-05-03T21:41:36.995" v="59"/>
        <pc:sldMkLst>
          <pc:docMk/>
          <pc:sldMk cId="1523700353" sldId="528"/>
        </pc:sldMkLst>
        <pc:spChg chg="mod modVis">
          <ac:chgData name="Johnson, Dee Dee" userId="6009c530-d196-435a-a5ca-759997df8040" providerId="ADAL" clId="{DEB4C940-951A-4A22-9940-192A2BBD9A06}" dt="2022-05-03T21:40:53.325" v="51" actId="14429"/>
          <ac:spMkLst>
            <pc:docMk/>
            <pc:sldMk cId="1523700353" sldId="528"/>
            <ac:spMk id="5" creationId="{D78A338E-C323-458B-B701-0604091BE293}"/>
          </ac:spMkLst>
        </pc:spChg>
        <pc:spChg chg="mod modVis">
          <ac:chgData name="Johnson, Dee Dee" userId="6009c530-d196-435a-a5ca-759997df8040" providerId="ADAL" clId="{DEB4C940-951A-4A22-9940-192A2BBD9A06}" dt="2022-05-03T21:40:58.045" v="56" actId="14429"/>
          <ac:spMkLst>
            <pc:docMk/>
            <pc:sldMk cId="1523700353" sldId="528"/>
            <ac:spMk id="6" creationId="{D530CA6D-DF88-42B8-8342-6059C12D4DB7}"/>
          </ac:spMkLst>
        </pc:spChg>
        <pc:grpChg chg="del">
          <ac:chgData name="Johnson, Dee Dee" userId="6009c530-d196-435a-a5ca-759997df8040" providerId="ADAL" clId="{DEB4C940-951A-4A22-9940-192A2BBD9A06}" dt="2022-05-03T21:40:01.705" v="34" actId="478"/>
          <ac:grpSpMkLst>
            <pc:docMk/>
            <pc:sldMk cId="1523700353" sldId="528"/>
            <ac:grpSpMk id="14" creationId="{6F05B26C-F4D4-4536-9C7D-CCECD02BF3B6}"/>
          </ac:grpSpMkLst>
        </pc:grpChg>
        <pc:grpChg chg="del">
          <ac:chgData name="Johnson, Dee Dee" userId="6009c530-d196-435a-a5ca-759997df8040" providerId="ADAL" clId="{DEB4C940-951A-4A22-9940-192A2BBD9A06}" dt="2022-05-03T21:40:30.314" v="41" actId="478"/>
          <ac:grpSpMkLst>
            <pc:docMk/>
            <pc:sldMk cId="1523700353" sldId="528"/>
            <ac:grpSpMk id="15" creationId="{F31D8E78-3B50-4D0F-B971-2F6A574B8D48}"/>
          </ac:grpSpMkLst>
        </pc:grpChg>
        <pc:picChg chg="add mod ord">
          <ac:chgData name="Johnson, Dee Dee" userId="6009c530-d196-435a-a5ca-759997df8040" providerId="ADAL" clId="{DEB4C940-951A-4A22-9940-192A2BBD9A06}" dt="2022-05-03T21:41:15.747" v="57" actId="962"/>
          <ac:picMkLst>
            <pc:docMk/>
            <pc:sldMk cId="1523700353" sldId="528"/>
            <ac:picMk id="8" creationId="{2731304C-2F34-4BC9-B5AF-57406F6F1C4A}"/>
          </ac:picMkLst>
        </pc:picChg>
        <pc:picChg chg="add mod ord">
          <ac:chgData name="Johnson, Dee Dee" userId="6009c530-d196-435a-a5ca-759997df8040" providerId="ADAL" clId="{DEB4C940-951A-4A22-9940-192A2BBD9A06}" dt="2022-05-03T21:41:18.161" v="58" actId="962"/>
          <ac:picMkLst>
            <pc:docMk/>
            <pc:sldMk cId="1523700353" sldId="528"/>
            <ac:picMk id="16" creationId="{DCC52FF5-6A3B-446B-A313-FDF10D0ECC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ABBE5D-46B5-4850-8A94-47C689DD8F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2D93A6-6EC6-46C7-B0AE-C952E0849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4685F-C0CF-4E41-8CE4-A84861998509}" type="datetimeFigureOut">
              <a:rPr lang="en-US" smtClean="0"/>
              <a:t>5/5/2022</a:t>
            </a:fld>
            <a:endParaRPr lang="en-US"/>
          </a:p>
        </p:txBody>
      </p:sp>
      <p:sp>
        <p:nvSpPr>
          <p:cNvPr id="4" name="Footer Placeholder 3">
            <a:extLst>
              <a:ext uri="{FF2B5EF4-FFF2-40B4-BE49-F238E27FC236}">
                <a16:creationId xmlns:a16="http://schemas.microsoft.com/office/drawing/2014/main" id="{E4AA21EF-8257-465A-A962-2E3A44D33A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13716B-82AE-4E83-A510-7D6F455C2F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AE0D4-51A9-4646-90C3-732AD8DA80F4}" type="slidenum">
              <a:rPr lang="en-US" smtClean="0"/>
              <a:t>‹#›</a:t>
            </a:fld>
            <a:endParaRPr lang="en-US"/>
          </a:p>
        </p:txBody>
      </p:sp>
    </p:spTree>
    <p:extLst>
      <p:ext uri="{BB962C8B-B14F-4D97-AF65-F5344CB8AC3E}">
        <p14:creationId xmlns:p14="http://schemas.microsoft.com/office/powerpoint/2010/main" val="164792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0B2CF-C93D-4910-AA0E-06D3BE16E615}" type="datetimeFigureOut">
              <a:rPr lang="en-US"/>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256F-8B53-4668-9886-06A0CB8A1E95}" type="slidenum">
              <a:rPr lang="en-US"/>
              <a:t>‹#›</a:t>
            </a:fld>
            <a:endParaRPr lang="en-US"/>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1</a:t>
            </a:fld>
            <a:endParaRPr lang="en-US"/>
          </a:p>
        </p:txBody>
      </p:sp>
    </p:spTree>
    <p:extLst>
      <p:ext uri="{BB962C8B-B14F-4D97-AF65-F5344CB8AC3E}">
        <p14:creationId xmlns:p14="http://schemas.microsoft.com/office/powerpoint/2010/main" val="332923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B5508-573D-4201-A972-724E7959AB69}" type="slidenum">
              <a:rPr lang="en-US" smtClean="0"/>
              <a:t>2</a:t>
            </a:fld>
            <a:endParaRPr lang="en-US"/>
          </a:p>
        </p:txBody>
      </p:sp>
    </p:spTree>
    <p:extLst>
      <p:ext uri="{BB962C8B-B14F-4D97-AF65-F5344CB8AC3E}">
        <p14:creationId xmlns:p14="http://schemas.microsoft.com/office/powerpoint/2010/main" val="130110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7</a:t>
            </a:fld>
            <a:endParaRPr lang="en-US"/>
          </a:p>
        </p:txBody>
      </p:sp>
    </p:spTree>
    <p:extLst>
      <p:ext uri="{BB962C8B-B14F-4D97-AF65-F5344CB8AC3E}">
        <p14:creationId xmlns:p14="http://schemas.microsoft.com/office/powerpoint/2010/main" val="144654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29738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DA9EA3-E5FA-4E2C-811E-C63E5D62A60A}"/>
              </a:ext>
            </a:extLst>
          </p:cNvPr>
          <p:cNvSpPr>
            <a:spLocks noGrp="1"/>
          </p:cNvSpPr>
          <p:nvPr>
            <p:ph type="ftr" sz="quarter" idx="10"/>
          </p:nvPr>
        </p:nvSpPr>
        <p:spPr/>
        <p:txBody>
          <a:bodyPr/>
          <a:lstStyle/>
          <a:p>
            <a:r>
              <a:rPr lang="en-US" sz="1050">
                <a:latin typeface="Lato Semibold"/>
              </a:rPr>
              <a:t>Phase 2: Design and Plan</a:t>
            </a:r>
          </a:p>
        </p:txBody>
      </p:sp>
      <p:sp>
        <p:nvSpPr>
          <p:cNvPr id="4" name="Slide Number Placeholder 3">
            <a:extLst>
              <a:ext uri="{FF2B5EF4-FFF2-40B4-BE49-F238E27FC236}">
                <a16:creationId xmlns:a16="http://schemas.microsoft.com/office/drawing/2014/main" id="{B8C3B79E-FFCE-46C4-B00C-D8F08A88B51F}"/>
              </a:ext>
            </a:extLst>
          </p:cNvPr>
          <p:cNvSpPr>
            <a:spLocks noGrp="1"/>
          </p:cNvSpPr>
          <p:nvPr>
            <p:ph type="sldNum" sz="quarter" idx="11"/>
          </p:nvPr>
        </p:nvSpPr>
        <p:spPr/>
        <p:txBody>
          <a:body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42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descr="Agenda Icon.">
            <a:extLst>
              <a:ext uri="{FF2B5EF4-FFF2-40B4-BE49-F238E27FC236}">
                <a16:creationId xmlns:a16="http://schemas.microsoft.com/office/drawing/2014/main" id="{7CCF34AE-15EB-4995-980E-9B210F207E1E}"/>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573117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descr="Icon of a online poll with three selection options.">
            <a:extLst>
              <a:ext uri="{FF2B5EF4-FFF2-40B4-BE49-F238E27FC236}">
                <a16:creationId xmlns:a16="http://schemas.microsoft.com/office/drawing/2014/main" id="{F1FFA58D-33A8-4F1B-892D-9858C85A6790}"/>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566863"/>
            <a:ext cx="8285163"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233613"/>
            <a:ext cx="9891955" cy="3776534"/>
          </a:xfrm>
          <a:prstGeom prst="rect">
            <a:avLst/>
          </a:prstGeom>
        </p:spPr>
        <p:txBody>
          <a:bodyPr/>
          <a:lstStyle>
            <a:lvl1pPr marL="0" indent="0">
              <a:buNone/>
              <a:defRPr sz="1900" b="1">
                <a:solidFill>
                  <a:srgbClr val="047C7C"/>
                </a:solidFill>
              </a:defRPr>
            </a:lvl1pPr>
            <a:lvl2pPr marL="685800" indent="-228600">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1780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buNone/>
              <a:defRPr/>
            </a:lvl1pPr>
            <a:lvl3pPr marL="1143000" indent="-228600">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11A5AB77-9565-4477-9099-735E6F931347}"/>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5192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463550" y="2090058"/>
            <a:ext cx="2360613"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1: Research and Assess</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7818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1DD94C33-41CF-4CDB-B556-65406D0942AD}"/>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a:t>Click to edit Master</a:t>
            </a:r>
          </a:p>
        </p:txBody>
      </p:sp>
      <p:sp>
        <p:nvSpPr>
          <p:cNvPr id="10" name="Footer Placeholder 1">
            <a:extLst>
              <a:ext uri="{FF2B5EF4-FFF2-40B4-BE49-F238E27FC236}">
                <a16:creationId xmlns:a16="http://schemas.microsoft.com/office/drawing/2014/main" id="{2229ADDB-3EC7-4588-BA30-6BDF0E14DE3F}"/>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1: Research and Assess</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2" name="Picture 11" descr="Breakout session icon. Three arrows extend from the same point to three breakout groups.">
            <a:extLst>
              <a:ext uri="{FF2B5EF4-FFF2-40B4-BE49-F238E27FC236}">
                <a16:creationId xmlns:a16="http://schemas.microsoft.com/office/drawing/2014/main" id="{188609EE-CD2E-4437-A7D3-DB8A8C636E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7992" y="202169"/>
            <a:ext cx="2744397" cy="1208541"/>
          </a:xfrm>
          <a:prstGeom prst="rect">
            <a:avLst/>
          </a:prstGeom>
        </p:spPr>
      </p:pic>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34419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272215AC-E94D-4B24-BEEB-6BD924139D9C}"/>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1: Research and Assess</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838200" y="164888"/>
            <a:ext cx="8146774" cy="929816"/>
          </a:xfrm>
          <a:prstGeom prst="rect">
            <a:avLst/>
          </a:prstGeom>
        </p:spPr>
        <p:txBody>
          <a:bodyPr/>
          <a:lstStyle/>
          <a:p>
            <a:r>
              <a:rPr lang="en-US">
                <a:solidFill>
                  <a:schemeClr val="bg1"/>
                </a:solidFill>
              </a:rPr>
              <a:t>Next Steps</a:t>
            </a:r>
          </a:p>
        </p:txBody>
      </p:sp>
      <p:pic>
        <p:nvPicPr>
          <p:cNvPr id="13" name="Graphic 12" descr="Dance steps.">
            <a:extLst>
              <a:ext uri="{FF2B5EF4-FFF2-40B4-BE49-F238E27FC236}">
                <a16:creationId xmlns:a16="http://schemas.microsoft.com/office/drawing/2014/main" id="{9C0F0D90-B911-4890-81FB-B838C335A11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3592" y="229283"/>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D61411B-154F-442A-8722-9A28F91BFCEA}"/>
              </a:ext>
            </a:extLst>
          </p:cNvPr>
          <p:cNvSpPr>
            <a:spLocks noGrp="1"/>
          </p:cNvSpPr>
          <p:nvPr>
            <p:ph type="ftr" sz="quarter" idx="10"/>
          </p:nvPr>
        </p:nvSpPr>
        <p:spPr>
          <a:xfrm>
            <a:off x="0" y="6553200"/>
            <a:ext cx="4114800" cy="281601"/>
          </a:xfrm>
        </p:spPr>
        <p:txBody>
          <a:bodyPr/>
          <a:lstStyle/>
          <a:p>
            <a:r>
              <a:rPr lang="en-US" sz="1050">
                <a:latin typeface="Lato Semibold"/>
              </a:rPr>
              <a:t>Phase 1: Research and Assess</a:t>
            </a:r>
          </a:p>
        </p:txBody>
      </p:sp>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263455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DA9EA3-E5FA-4E2C-811E-C63E5D62A60A}"/>
              </a:ext>
            </a:extLst>
          </p:cNvPr>
          <p:cNvSpPr>
            <a:spLocks noGrp="1"/>
          </p:cNvSpPr>
          <p:nvPr>
            <p:ph type="ftr" sz="quarter" idx="10"/>
          </p:nvPr>
        </p:nvSpPr>
        <p:spPr/>
        <p:txBody>
          <a:bodyPr/>
          <a:lstStyle/>
          <a:p>
            <a:r>
              <a:rPr lang="en-US" sz="1050">
                <a:latin typeface="Lato Semibold"/>
              </a:rPr>
              <a:t>Phase 1: Research and Assess</a:t>
            </a:r>
          </a:p>
        </p:txBody>
      </p:sp>
      <p:sp>
        <p:nvSpPr>
          <p:cNvPr id="4" name="Slide Number Placeholder 3">
            <a:extLst>
              <a:ext uri="{FF2B5EF4-FFF2-40B4-BE49-F238E27FC236}">
                <a16:creationId xmlns:a16="http://schemas.microsoft.com/office/drawing/2014/main" id="{B8C3B79E-FFCE-46C4-B00C-D8F08A88B51F}"/>
              </a:ext>
            </a:extLst>
          </p:cNvPr>
          <p:cNvSpPr>
            <a:spLocks noGrp="1"/>
          </p:cNvSpPr>
          <p:nvPr>
            <p:ph type="sldNum" sz="quarter" idx="11"/>
          </p:nvPr>
        </p:nvSpPr>
        <p:spPr/>
        <p:txBody>
          <a:body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425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573117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30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3C8AAB-B586-44BF-ADD2-1BCD420B3BF4}" type="datetimeFigureOut">
              <a:rPr lang="en-US" smtClean="0"/>
              <a:t>5/5/2022</a:t>
            </a:fld>
            <a:endParaRPr lang="en-US"/>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48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178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t">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grpSp>
        <p:nvGrpSpPr>
          <p:cNvPr id="10" name="Group 9" descr="Icon of person on laptop.">
            <a:extLst>
              <a:ext uri="{FF2B5EF4-FFF2-40B4-BE49-F238E27FC236}">
                <a16:creationId xmlns:a16="http://schemas.microsoft.com/office/drawing/2014/main" id="{DB1F14A1-E97F-4AF1-9B13-54EC41F179F2}"/>
              </a:ext>
            </a:extLst>
          </p:cNvPr>
          <p:cNvGrpSpPr/>
          <p:nvPr userDrawn="1"/>
        </p:nvGrpSpPr>
        <p:grpSpPr>
          <a:xfrm>
            <a:off x="10244137" y="35919"/>
            <a:ext cx="1662517" cy="1662517"/>
            <a:chOff x="10244137" y="418306"/>
            <a:chExt cx="1662517" cy="1662517"/>
          </a:xfrm>
        </p:grpSpPr>
        <p:pic>
          <p:nvPicPr>
            <p:cNvPr id="11" name="Graphic 10" descr="Programmer">
              <a:extLst>
                <a:ext uri="{FF2B5EF4-FFF2-40B4-BE49-F238E27FC236}">
                  <a16:creationId xmlns:a16="http://schemas.microsoft.com/office/drawing/2014/main" id="{86FFDB67-DBAD-4776-AC3E-53ED0F5E54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44137" y="418306"/>
              <a:ext cx="1662517" cy="1662517"/>
            </a:xfrm>
            <a:prstGeom prst="rect">
              <a:avLst/>
            </a:prstGeom>
          </p:spPr>
        </p:pic>
        <p:sp>
          <p:nvSpPr>
            <p:cNvPr id="12" name="Rectangle 11">
              <a:extLst>
                <a:ext uri="{FF2B5EF4-FFF2-40B4-BE49-F238E27FC236}">
                  <a16:creationId xmlns:a16="http://schemas.microsoft.com/office/drawing/2014/main" id="{B50E1FE0-1188-4C95-B1F2-E476DD190FF5}"/>
                </a:ext>
              </a:extLst>
            </p:cNvPr>
            <p:cNvSpPr/>
            <p:nvPr/>
          </p:nvSpPr>
          <p:spPr>
            <a:xfrm>
              <a:off x="10820358" y="1534199"/>
              <a:ext cx="510074" cy="284876"/>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162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11A5AB77-9565-4477-9099-735E6F931347}"/>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5192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463550" y="2090058"/>
            <a:ext cx="2360613"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7818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1DD94C33-41CF-4CDB-B556-65406D0942AD}"/>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a:t>Click to edit Master</a:t>
            </a:r>
          </a:p>
        </p:txBody>
      </p:sp>
      <p:sp>
        <p:nvSpPr>
          <p:cNvPr id="10" name="Footer Placeholder 1">
            <a:extLst>
              <a:ext uri="{FF2B5EF4-FFF2-40B4-BE49-F238E27FC236}">
                <a16:creationId xmlns:a16="http://schemas.microsoft.com/office/drawing/2014/main" id="{2229ADDB-3EC7-4588-BA30-6BDF0E14DE3F}"/>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2" name="Picture 11" descr="Breakout session icon. Three arrows extend from the same point to three breakout groups.">
            <a:extLst>
              <a:ext uri="{FF2B5EF4-FFF2-40B4-BE49-F238E27FC236}">
                <a16:creationId xmlns:a16="http://schemas.microsoft.com/office/drawing/2014/main" id="{188609EE-CD2E-4437-A7D3-DB8A8C636E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7992" y="202169"/>
            <a:ext cx="2744397" cy="1208541"/>
          </a:xfrm>
          <a:prstGeom prst="rect">
            <a:avLst/>
          </a:prstGeom>
        </p:spPr>
      </p:pic>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3441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272215AC-E94D-4B24-BEEB-6BD924139D9C}"/>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838200" y="164888"/>
            <a:ext cx="8146774" cy="929816"/>
          </a:xfrm>
          <a:prstGeom prst="rect">
            <a:avLst/>
          </a:prstGeom>
        </p:spPr>
        <p:txBody>
          <a:bodyPr/>
          <a:lstStyle/>
          <a:p>
            <a:r>
              <a:rPr lang="en-US">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4043" y="106054"/>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D61411B-154F-442A-8722-9A28F91BFCEA}"/>
              </a:ext>
            </a:extLst>
          </p:cNvPr>
          <p:cNvSpPr>
            <a:spLocks noGrp="1"/>
          </p:cNvSpPr>
          <p:nvPr>
            <p:ph type="ftr" sz="quarter" idx="10"/>
          </p:nvPr>
        </p:nvSpPr>
        <p:spPr>
          <a:xfrm>
            <a:off x="0" y="6553200"/>
            <a:ext cx="4114800" cy="281601"/>
          </a:xfrm>
        </p:spPr>
        <p:txBody>
          <a:bodyPr/>
          <a:lstStyle/>
          <a:p>
            <a:r>
              <a:rPr lang="en-US" sz="1050">
                <a:latin typeface="Lato Semibold"/>
              </a:rPr>
              <a:t>Phase 2: Design and Plan</a:t>
            </a:r>
          </a:p>
        </p:txBody>
      </p:sp>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26345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
            <a:extLst>
              <a:ext uri="{FF2B5EF4-FFF2-40B4-BE49-F238E27FC236}">
                <a16:creationId xmlns:a16="http://schemas.microsoft.com/office/drawing/2014/main" id="{BC7390C2-58D8-4D9B-98D7-8EF0D96257FD}"/>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10" name="Slide Number Placeholder 2">
            <a:extLst>
              <a:ext uri="{FF2B5EF4-FFF2-40B4-BE49-F238E27FC236}">
                <a16:creationId xmlns:a16="http://schemas.microsoft.com/office/drawing/2014/main" id="{0C01DE9F-DD6A-4D33-9E9A-AA189D3FEC5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649" r:id="rId1"/>
    <p:sldLayoutId id="2147483748" r:id="rId2"/>
    <p:sldLayoutId id="2147483749" r:id="rId3"/>
    <p:sldLayoutId id="2147483746" r:id="rId4"/>
    <p:sldLayoutId id="2147483750" r:id="rId5"/>
    <p:sldLayoutId id="2147483751" r:id="rId6"/>
    <p:sldLayoutId id="2147483752" r:id="rId7"/>
    <p:sldLayoutId id="2147483753" r:id="rId8"/>
    <p:sldLayoutId id="2147483759" r:id="rId9"/>
    <p:sldLayoutId id="2147483761" r:id="rId10"/>
    <p:sldLayoutId id="2147483737" r:id="rId11"/>
    <p:sldLayoutId id="2147483743" r:id="rId12"/>
    <p:sldLayoutId id="2147483654" r:id="rId13"/>
    <p:sldLayoutId id="2147483742" r:id="rId14"/>
    <p:sldLayoutId id="2147483740" r:id="rId15"/>
    <p:sldLayoutId id="2147483741" r:id="rId16"/>
    <p:sldLayoutId id="2147483655" r:id="rId17"/>
    <p:sldLayoutId id="2147483744" r:id="rId18"/>
    <p:sldLayoutId id="2147483650" r:id="rId19"/>
    <p:sldLayoutId id="2147483651" r:id="rId20"/>
    <p:sldLayoutId id="2147483766" r:id="rId21"/>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7597-EDB4-4C90-BB08-C05925526EB7}"/>
              </a:ext>
            </a:extLst>
          </p:cNvPr>
          <p:cNvSpPr>
            <a:spLocks noGrp="1"/>
          </p:cNvSpPr>
          <p:nvPr>
            <p:ph type="title"/>
          </p:nvPr>
        </p:nvSpPr>
        <p:spPr/>
        <p:txBody>
          <a:bodyPr>
            <a:noAutofit/>
          </a:bodyPr>
          <a:lstStyle/>
          <a:p>
            <a:r>
              <a:rPr lang="en-US" dirty="0"/>
              <a:t>Five Key Areas of Research</a:t>
            </a:r>
          </a:p>
        </p:txBody>
      </p:sp>
      <p:pic>
        <p:nvPicPr>
          <p:cNvPr id="12" name="Picture 11">
            <a:extLst>
              <a:ext uri="{FF2B5EF4-FFF2-40B4-BE49-F238E27FC236}">
                <a16:creationId xmlns:a16="http://schemas.microsoft.com/office/drawing/2014/main" id="{A095182B-2AA7-436C-BD16-9889CB846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1824"/>
            <a:ext cx="12184175" cy="5201376"/>
          </a:xfrm>
          <a:prstGeom prst="rect">
            <a:avLst/>
          </a:prstGeom>
        </p:spPr>
      </p:pic>
      <p:sp>
        <p:nvSpPr>
          <p:cNvPr id="51" name="Freeform 5">
            <a:extLst>
              <a:ext uri="{FF2B5EF4-FFF2-40B4-BE49-F238E27FC236}">
                <a16:creationId xmlns:a16="http://schemas.microsoft.com/office/drawing/2014/main" id="{98F1C7B9-4C98-4DCB-9493-57001EEFA10D}"/>
              </a:ext>
            </a:extLst>
          </p:cNvPr>
          <p:cNvSpPr/>
          <p:nvPr/>
        </p:nvSpPr>
        <p:spPr>
          <a:xfrm>
            <a:off x="223156" y="3897781"/>
            <a:ext cx="2134511"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spc="-4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State and Local IET Policy and Career Pathways Options </a:t>
            </a:r>
          </a:p>
        </p:txBody>
      </p:sp>
      <p:sp>
        <p:nvSpPr>
          <p:cNvPr id="52" name="Freeform 8">
            <a:extLst>
              <a:ext uri="{FF2B5EF4-FFF2-40B4-BE49-F238E27FC236}">
                <a16:creationId xmlns:a16="http://schemas.microsoft.com/office/drawing/2014/main" id="{C9CF316E-FAB5-4CC6-97A5-9652713CA8BE}"/>
              </a:ext>
            </a:extLst>
          </p:cNvPr>
          <p:cNvSpPr/>
          <p:nvPr/>
        </p:nvSpPr>
        <p:spPr>
          <a:xfrm>
            <a:off x="2453092" y="4964150"/>
            <a:ext cx="2413445"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Regional Workforce Development Needs  </a:t>
            </a:r>
          </a:p>
        </p:txBody>
      </p:sp>
      <p:sp>
        <p:nvSpPr>
          <p:cNvPr id="53" name="Freeform 11">
            <a:extLst>
              <a:ext uri="{FF2B5EF4-FFF2-40B4-BE49-F238E27FC236}">
                <a16:creationId xmlns:a16="http://schemas.microsoft.com/office/drawing/2014/main" id="{7CD0C7A4-FDD4-421B-90FF-86381FD85861}"/>
              </a:ext>
            </a:extLst>
          </p:cNvPr>
          <p:cNvSpPr/>
          <p:nvPr/>
        </p:nvSpPr>
        <p:spPr>
          <a:xfrm>
            <a:off x="5026023" y="3301263"/>
            <a:ext cx="2138261" cy="1276165"/>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Community Resources to Support your Program </a:t>
            </a:r>
          </a:p>
        </p:txBody>
      </p:sp>
      <p:sp>
        <p:nvSpPr>
          <p:cNvPr id="54" name="Freeform 14">
            <a:extLst>
              <a:ext uri="{FF2B5EF4-FFF2-40B4-BE49-F238E27FC236}">
                <a16:creationId xmlns:a16="http://schemas.microsoft.com/office/drawing/2014/main" id="{0E17F2A4-455F-4882-AC27-D97093EC33B6}"/>
              </a:ext>
            </a:extLst>
          </p:cNvPr>
          <p:cNvSpPr/>
          <p:nvPr/>
        </p:nvSpPr>
        <p:spPr>
          <a:xfrm>
            <a:off x="7350341" y="4837686"/>
            <a:ext cx="2284991"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Emerging and Promising Practices in IET Programs </a:t>
            </a:r>
          </a:p>
        </p:txBody>
      </p:sp>
      <p:sp>
        <p:nvSpPr>
          <p:cNvPr id="55" name="Freeform 17">
            <a:extLst>
              <a:ext uri="{FF2B5EF4-FFF2-40B4-BE49-F238E27FC236}">
                <a16:creationId xmlns:a16="http://schemas.microsoft.com/office/drawing/2014/main" id="{F543001A-7DF5-4D04-A42A-6826FD092D56}"/>
              </a:ext>
            </a:extLst>
          </p:cNvPr>
          <p:cNvSpPr/>
          <p:nvPr/>
        </p:nvSpPr>
        <p:spPr>
          <a:xfrm>
            <a:off x="10088766" y="3897781"/>
            <a:ext cx="1645745"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55650">
              <a:spcBef>
                <a:spcPct val="0"/>
              </a:spcBef>
              <a:spcAft>
                <a:spcPts val="600"/>
              </a:spcAft>
            </a:pPr>
            <a:r>
              <a:rPr lang="en-US" sz="2000" kern="1200" dirty="0">
                <a:solidFill>
                  <a:schemeClr val="tx1">
                    <a:lumMod val="95000"/>
                    <a:lumOff val="5000"/>
                  </a:schemeClr>
                </a:solidFill>
                <a:latin typeface="Verdana" panose="020B0604030504040204" pitchFamily="34" charset="0"/>
                <a:ea typeface="Verdana" panose="020B0604030504040204" pitchFamily="34" charset="0"/>
                <a:cs typeface="Lato Semibold" panose="020F0502020204030203" pitchFamily="34" charset="0"/>
              </a:rPr>
              <a:t>Learner and Business Needs </a:t>
            </a:r>
          </a:p>
        </p:txBody>
      </p:sp>
      <p:sp>
        <p:nvSpPr>
          <p:cNvPr id="19" name="Footer Placeholder 1">
            <a:extLst>
              <a:ext uri="{FF2B5EF4-FFF2-40B4-BE49-F238E27FC236}">
                <a16:creationId xmlns:a16="http://schemas.microsoft.com/office/drawing/2014/main" id="{888905E6-276B-4DE4-91EA-88418A58BE80}"/>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1: Research and Assess</a:t>
            </a:r>
          </a:p>
        </p:txBody>
      </p:sp>
      <p:sp>
        <p:nvSpPr>
          <p:cNvPr id="20" name="Slide Number Placeholder 2">
            <a:extLst>
              <a:ext uri="{FF2B5EF4-FFF2-40B4-BE49-F238E27FC236}">
                <a16:creationId xmlns:a16="http://schemas.microsoft.com/office/drawing/2014/main" id="{1AE65E54-30FF-4B2F-8932-B8AF1ACA519C}"/>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1</a:t>
            </a:fld>
            <a:endParaRPr lang="en-US" sz="1050">
              <a:solidFill>
                <a:srgbClr val="315F9F"/>
              </a:solidFill>
            </a:endParaRPr>
          </a:p>
        </p:txBody>
      </p:sp>
    </p:spTree>
    <p:extLst>
      <p:ext uri="{BB962C8B-B14F-4D97-AF65-F5344CB8AC3E}">
        <p14:creationId xmlns:p14="http://schemas.microsoft.com/office/powerpoint/2010/main" val="407985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606352"/>
            <a:ext cx="10879111" cy="642930"/>
          </a:xfrm>
        </p:spPr>
        <p:txBody>
          <a:bodyPr lIns="91440" tIns="45720" rIns="91440" bIns="45720" anchor="t"/>
          <a:lstStyle/>
          <a:p>
            <a:r>
              <a:rPr lang="en-US" sz="4000" dirty="0">
                <a:latin typeface="Arial"/>
                <a:cs typeface="Arial"/>
              </a:rPr>
              <a:t>1) State IET Policy and Career Pathways </a:t>
            </a:r>
            <a:endParaRPr lang="en-US" sz="4000" strike="sngStrike" dirty="0"/>
          </a:p>
        </p:txBody>
      </p:sp>
      <p:sp>
        <p:nvSpPr>
          <p:cNvPr id="6" name="Content Placeholder 5"/>
          <p:cNvSpPr>
            <a:spLocks noGrp="1"/>
          </p:cNvSpPr>
          <p:nvPr>
            <p:ph type="body" sz="quarter" idx="10"/>
          </p:nvPr>
        </p:nvSpPr>
        <p:spPr>
          <a:xfrm>
            <a:off x="995363" y="1528998"/>
            <a:ext cx="8143640" cy="2973048"/>
          </a:xfrm>
        </p:spPr>
        <p:txBody>
          <a:bodyPr vert="horz" lIns="91440" tIns="45720" rIns="91440" bIns="45720" rtlCol="0" anchor="t">
            <a:normAutofit fontScale="62500" lnSpcReduction="20000"/>
          </a:bodyPr>
          <a:lstStyle/>
          <a:p>
            <a:pPr marL="0" indent="0" fontAlgn="base">
              <a:buNone/>
            </a:pPr>
            <a:r>
              <a:rPr lang="en-US" sz="2900" b="1" dirty="0">
                <a:solidFill>
                  <a:srgbClr val="000000"/>
                </a:solidFill>
              </a:rPr>
              <a:t>Some Key Policy Questions to Answer: </a:t>
            </a:r>
          </a:p>
          <a:p>
            <a:pPr marL="514350" indent="-514350" fontAlgn="base">
              <a:lnSpc>
                <a:spcPct val="120000"/>
              </a:lnSpc>
              <a:buFont typeface="+mj-lt"/>
              <a:buAutoNum type="arabicPeriod"/>
            </a:pPr>
            <a:r>
              <a:rPr lang="en-US" sz="2900" dirty="0">
                <a:solidFill>
                  <a:srgbClr val="000000"/>
                </a:solidFill>
              </a:rPr>
              <a:t>Does our state have any requirements for IET programs? If so, what are they, and where are they documented?   </a:t>
            </a:r>
          </a:p>
          <a:p>
            <a:pPr marL="514350" indent="-514350" fontAlgn="base">
              <a:lnSpc>
                <a:spcPct val="120000"/>
              </a:lnSpc>
              <a:buFont typeface="+mj-lt"/>
              <a:buAutoNum type="arabicPeriod"/>
            </a:pPr>
            <a:r>
              <a:rPr lang="en-US" sz="2900" dirty="0">
                <a:solidFill>
                  <a:srgbClr val="000000"/>
                </a:solidFill>
              </a:rPr>
              <a:t>Does our state or local area provide funding for IET, either through federal funds, specific appropriations from state budgets, or private sector funds? </a:t>
            </a:r>
          </a:p>
          <a:p>
            <a:pPr marL="514350" indent="-514350" fontAlgn="base">
              <a:lnSpc>
                <a:spcPct val="120000"/>
              </a:lnSpc>
              <a:buFont typeface="+mj-lt"/>
              <a:buAutoNum type="arabicPeriod"/>
            </a:pPr>
            <a:r>
              <a:rPr lang="en-US" sz="2900" dirty="0">
                <a:solidFill>
                  <a:srgbClr val="000000"/>
                </a:solidFill>
              </a:rPr>
              <a:t>Where can we find our state’s adult education content standards? </a:t>
            </a:r>
          </a:p>
          <a:p>
            <a:pPr marL="514350" indent="-514350" fontAlgn="base">
              <a:lnSpc>
                <a:spcPct val="120000"/>
              </a:lnSpc>
              <a:buFont typeface="+mj-lt"/>
              <a:buAutoNum type="arabicPeriod"/>
            </a:pPr>
            <a:endParaRPr lang="en-US" sz="2900" dirty="0">
              <a:solidFill>
                <a:srgbClr val="000000"/>
              </a:solidFill>
            </a:endParaRPr>
          </a:p>
        </p:txBody>
      </p:sp>
      <p:pic>
        <p:nvPicPr>
          <p:cNvPr id="10" name="Graphic 9">
            <a:extLst>
              <a:ext uri="{FF2B5EF4-FFF2-40B4-BE49-F238E27FC236}">
                <a16:creationId xmlns:a16="http://schemas.microsoft.com/office/drawing/2014/main" id="{D4549382-7BBE-4479-8D27-81F929CB49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2737" y="1619461"/>
            <a:ext cx="1668407" cy="1668407"/>
          </a:xfrm>
          <a:prstGeom prst="rect">
            <a:avLst/>
          </a:prstGeom>
        </p:spPr>
      </p:pic>
      <p:sp>
        <p:nvSpPr>
          <p:cNvPr id="8" name="Content Placeholder 5">
            <a:extLst>
              <a:ext uri="{FF2B5EF4-FFF2-40B4-BE49-F238E27FC236}">
                <a16:creationId xmlns:a16="http://schemas.microsoft.com/office/drawing/2014/main" id="{F2A12A8A-D09C-4397-8FAB-E22B50A70262}"/>
              </a:ext>
            </a:extLst>
          </p:cNvPr>
          <p:cNvSpPr txBox="1">
            <a:spLocks/>
          </p:cNvSpPr>
          <p:nvPr/>
        </p:nvSpPr>
        <p:spPr>
          <a:xfrm>
            <a:off x="995363" y="4583241"/>
            <a:ext cx="7843837" cy="1888764"/>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600"/>
              </a:spcBef>
              <a:spcAft>
                <a:spcPts val="600"/>
              </a:spcAft>
            </a:pPr>
            <a:r>
              <a:rPr lang="en-US" sz="2600" b="1" dirty="0">
                <a:solidFill>
                  <a:srgbClr val="000000"/>
                </a:solidFill>
                <a:latin typeface="Verdana Pro" panose="020B0604030504040204" pitchFamily="34" charset="0"/>
              </a:rPr>
              <a:t>Some Key Career Pathways Questions to Answer:</a:t>
            </a:r>
          </a:p>
          <a:p>
            <a:pPr marL="514350" indent="-514350" fontAlgn="base">
              <a:lnSpc>
                <a:spcPct val="120000"/>
              </a:lnSpc>
              <a:spcBef>
                <a:spcPts val="600"/>
              </a:spcBef>
              <a:spcAft>
                <a:spcPts val="600"/>
              </a:spcAft>
              <a:buFont typeface="+mj-lt"/>
              <a:buAutoNum type="arabicPeriod"/>
            </a:pPr>
            <a:r>
              <a:rPr lang="en-US" sz="2600" dirty="0">
                <a:solidFill>
                  <a:srgbClr val="000000"/>
                </a:solidFill>
                <a:latin typeface="Verdana Pro" panose="020B0604030504040204" pitchFamily="34" charset="0"/>
              </a:rPr>
              <a:t>What career pathway efforts and/or other adult education training programs are under way in our community? </a:t>
            </a:r>
          </a:p>
          <a:p>
            <a:pPr marL="514350" indent="-514350" fontAlgn="base">
              <a:lnSpc>
                <a:spcPct val="120000"/>
              </a:lnSpc>
              <a:spcBef>
                <a:spcPts val="600"/>
              </a:spcBef>
              <a:spcAft>
                <a:spcPts val="600"/>
              </a:spcAft>
              <a:buFont typeface="+mj-lt"/>
              <a:buAutoNum type="arabicPeriod"/>
            </a:pPr>
            <a:r>
              <a:rPr lang="en-US" sz="2600" dirty="0">
                <a:solidFill>
                  <a:srgbClr val="000000"/>
                </a:solidFill>
                <a:latin typeface="Verdana Pro" panose="020B0604030504040204" pitchFamily="34" charset="0"/>
              </a:rPr>
              <a:t>How can an IET program become part of an existing career pathway program to serve adult learners? </a:t>
            </a:r>
          </a:p>
          <a:p>
            <a:pPr>
              <a:spcAft>
                <a:spcPts val="600"/>
              </a:spcAft>
            </a:pPr>
            <a:endParaRPr lang="en-US" dirty="0"/>
          </a:p>
        </p:txBody>
      </p:sp>
      <p:pic>
        <p:nvPicPr>
          <p:cNvPr id="9" name="Graphic 8">
            <a:extLst>
              <a:ext uri="{FF2B5EF4-FFF2-40B4-BE49-F238E27FC236}">
                <a16:creationId xmlns:a16="http://schemas.microsoft.com/office/drawing/2014/main" id="{9E9B9009-E90A-46AD-B613-9F065FB049B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1455" y="4583241"/>
            <a:ext cx="1668407" cy="1668407"/>
          </a:xfrm>
          <a:prstGeom prst="rect">
            <a:avLst/>
          </a:prstGeom>
        </p:spPr>
      </p:pic>
      <p:sp>
        <p:nvSpPr>
          <p:cNvPr id="2" name="Footer Placeholder 1">
            <a:extLst>
              <a:ext uri="{FF2B5EF4-FFF2-40B4-BE49-F238E27FC236}">
                <a16:creationId xmlns:a16="http://schemas.microsoft.com/office/drawing/2014/main" id="{736B0763-3250-470A-A831-32DEFFF42573}"/>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4" name="Slide Number Placeholder 2">
            <a:extLst>
              <a:ext uri="{FF2B5EF4-FFF2-40B4-BE49-F238E27FC236}">
                <a16:creationId xmlns:a16="http://schemas.microsoft.com/office/drawing/2014/main" id="{A2726FC6-A801-4094-B06E-6FCFB2DB37A2}"/>
              </a:ext>
            </a:extLst>
          </p:cNvPr>
          <p:cNvSpPr>
            <a:spLocks noGrp="1"/>
          </p:cNvSpPr>
          <p:nvPr>
            <p:ph type="sldNum" sz="quarter" idx="4"/>
          </p:nvPr>
        </p:nvSpPr>
        <p:spPr/>
        <p:txBody>
          <a:bodyPr anchor="b"/>
          <a:lstStyle/>
          <a:p>
            <a:fld id="{46BF826B-1E70-4759-AAB5-894E58C379C3}" type="slidenum">
              <a:rPr lang="en-US" sz="1050" smtClean="0"/>
              <a:pPr/>
              <a:t>2</a:t>
            </a:fld>
            <a:endParaRPr lang="en-US" sz="1050"/>
          </a:p>
        </p:txBody>
      </p:sp>
    </p:spTree>
    <p:extLst>
      <p:ext uri="{BB962C8B-B14F-4D97-AF65-F5344CB8AC3E}">
        <p14:creationId xmlns:p14="http://schemas.microsoft.com/office/powerpoint/2010/main" val="14755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114D-621F-45E4-ADA6-96973E4466C5}"/>
              </a:ext>
            </a:extLst>
          </p:cNvPr>
          <p:cNvSpPr>
            <a:spLocks noGrp="1"/>
          </p:cNvSpPr>
          <p:nvPr>
            <p:ph type="title"/>
          </p:nvPr>
        </p:nvSpPr>
        <p:spPr/>
        <p:txBody>
          <a:bodyPr>
            <a:normAutofit fontScale="90000"/>
          </a:bodyPr>
          <a:lstStyle/>
          <a:p>
            <a:pPr>
              <a:spcBef>
                <a:spcPts val="1000"/>
              </a:spcBef>
              <a:spcAft>
                <a:spcPts val="600"/>
              </a:spcAft>
            </a:pPr>
            <a:r>
              <a:rPr lang="en-US" dirty="0"/>
              <a:t>2) Regional Workforce Development Needs</a:t>
            </a:r>
          </a:p>
        </p:txBody>
      </p:sp>
      <p:sp>
        <p:nvSpPr>
          <p:cNvPr id="3" name="Content Placeholder 2">
            <a:extLst>
              <a:ext uri="{FF2B5EF4-FFF2-40B4-BE49-F238E27FC236}">
                <a16:creationId xmlns:a16="http://schemas.microsoft.com/office/drawing/2014/main" id="{8F5180D3-38EE-4818-9B74-100D827FF1EA}"/>
              </a:ext>
            </a:extLst>
          </p:cNvPr>
          <p:cNvSpPr>
            <a:spLocks noGrp="1"/>
          </p:cNvSpPr>
          <p:nvPr>
            <p:ph type="body" sz="quarter" idx="10"/>
          </p:nvPr>
        </p:nvSpPr>
        <p:spPr>
          <a:xfrm>
            <a:off x="995362" y="1436688"/>
            <a:ext cx="8593347" cy="5167312"/>
          </a:xfrm>
        </p:spPr>
        <p:txBody>
          <a:bodyPr vert="horz" lIns="91440" tIns="45720" rIns="91440" bIns="45720" rtlCol="0" anchor="t">
            <a:normAutofit/>
          </a:bodyPr>
          <a:lstStyle/>
          <a:p>
            <a:pPr marL="0" indent="0" algn="l" rtl="0" fontAlgn="base">
              <a:buNone/>
            </a:pPr>
            <a:r>
              <a:rPr lang="en-US" sz="2000" b="1" i="0" u="none" strike="noStrike" dirty="0">
                <a:solidFill>
                  <a:srgbClr val="000000"/>
                </a:solidFill>
                <a:effectLst/>
                <a:latin typeface="Verdana"/>
                <a:ea typeface="Verdana"/>
                <a:cs typeface="Verdana"/>
              </a:rPr>
              <a:t>Some Key Questions to Answer:</a:t>
            </a:r>
          </a:p>
          <a:p>
            <a:pPr marL="342900" indent="-342900" fontAlgn="base">
              <a:buFont typeface="+mj-lt"/>
              <a:buAutoNum type="arabicPeriod"/>
            </a:pPr>
            <a:r>
              <a:rPr lang="en-US" sz="2200" b="0" i="0" u="none" strike="noStrike" dirty="0">
                <a:solidFill>
                  <a:srgbClr val="000000"/>
                </a:solidFill>
                <a:effectLst/>
                <a:latin typeface="Verdana"/>
                <a:ea typeface="Verdana"/>
                <a:cs typeface="Verdana"/>
              </a:rPr>
              <a:t>What are the important and growing industry sectors</a:t>
            </a:r>
            <a:r>
              <a:rPr lang="en-US" sz="2200" dirty="0">
                <a:solidFill>
                  <a:srgbClr val="000000"/>
                </a:solidFill>
                <a:latin typeface="Verdana"/>
                <a:ea typeface="Verdana"/>
                <a:cs typeface="Verdana"/>
              </a:rPr>
              <a:t> </a:t>
            </a:r>
            <a:r>
              <a:rPr lang="en-US" sz="2200" b="0" i="0" u="none" strike="noStrike" dirty="0">
                <a:solidFill>
                  <a:srgbClr val="000000"/>
                </a:solidFill>
                <a:effectLst/>
                <a:latin typeface="Verdana"/>
                <a:ea typeface="Verdana"/>
                <a:cs typeface="Verdana"/>
              </a:rPr>
              <a:t>in our </a:t>
            </a:r>
            <a:r>
              <a:rPr lang="en-US" sz="2200" dirty="0">
                <a:solidFill>
                  <a:srgbClr val="000000"/>
                </a:solidFill>
                <a:latin typeface="Verdana"/>
                <a:ea typeface="Verdana"/>
                <a:cs typeface="Verdana"/>
              </a:rPr>
              <a:t>region</a:t>
            </a:r>
            <a:r>
              <a:rPr lang="en-US" sz="2200" b="0" i="0" u="none" strike="noStrike" dirty="0">
                <a:solidFill>
                  <a:srgbClr val="000000"/>
                </a:solidFill>
                <a:effectLst/>
                <a:latin typeface="Verdana"/>
                <a:ea typeface="Verdana"/>
                <a:cs typeface="Verdana"/>
              </a:rPr>
              <a:t> and who are the significant employers in these sectors?       </a:t>
            </a:r>
          </a:p>
          <a:p>
            <a:pPr marL="342900" indent="-342900" algn="l" rtl="0" fontAlgn="base">
              <a:buFont typeface="+mj-lt"/>
              <a:buAutoNum type="arabicPeriod"/>
            </a:pPr>
            <a:r>
              <a:rPr lang="en-US" sz="2200" b="0" i="0" u="none" strike="noStrike" dirty="0">
                <a:solidFill>
                  <a:srgbClr val="000000"/>
                </a:solidFill>
                <a:effectLst/>
                <a:latin typeface="Verdana"/>
                <a:ea typeface="Verdana"/>
                <a:cs typeface="Verdana"/>
              </a:rPr>
              <a:t>Which businesses are having trouble hiring and retaining workers with the right skills</a:t>
            </a:r>
            <a:r>
              <a:rPr lang="en-US" sz="2200" dirty="0">
                <a:solidFill>
                  <a:srgbClr val="000000"/>
                </a:solidFill>
                <a:latin typeface="Verdana"/>
                <a:ea typeface="Verdana"/>
                <a:cs typeface="Verdana"/>
              </a:rPr>
              <a:t>,</a:t>
            </a:r>
            <a:r>
              <a:rPr lang="en-US" sz="2200" b="0" i="0" u="none" strike="noStrike" dirty="0">
                <a:solidFill>
                  <a:srgbClr val="000000"/>
                </a:solidFill>
                <a:effectLst/>
                <a:latin typeface="Verdana"/>
                <a:ea typeface="Verdana"/>
                <a:cs typeface="Verdana"/>
              </a:rPr>
              <a:t> and what specific challenges are they facing?                 </a:t>
            </a:r>
          </a:p>
          <a:p>
            <a:pPr marL="342900" indent="-342900" fontAlgn="base">
              <a:buFont typeface="+mj-lt"/>
              <a:buAutoNum type="arabicPeriod"/>
            </a:pPr>
            <a:r>
              <a:rPr lang="en-US" sz="2200" b="0" i="0" u="none" strike="noStrike" dirty="0">
                <a:solidFill>
                  <a:srgbClr val="000000"/>
                </a:solidFill>
                <a:effectLst/>
                <a:latin typeface="Verdana"/>
                <a:ea typeface="Verdana"/>
              </a:rPr>
              <a:t>What skills and credentials do these</a:t>
            </a:r>
            <a:r>
              <a:rPr lang="en-US" sz="2200" dirty="0">
                <a:solidFill>
                  <a:srgbClr val="000000"/>
                </a:solidFill>
                <a:latin typeface="Verdana"/>
                <a:ea typeface="Verdana"/>
              </a:rPr>
              <a:t> businesses</a:t>
            </a:r>
            <a:r>
              <a:rPr lang="en-US" sz="2200" b="0" i="0" u="none" strike="noStrike" dirty="0">
                <a:solidFill>
                  <a:srgbClr val="000000"/>
                </a:solidFill>
                <a:effectLst/>
                <a:latin typeface="Verdana"/>
                <a:ea typeface="Verdana"/>
              </a:rPr>
              <a:t> value?  </a:t>
            </a:r>
            <a:endParaRPr lang="en-US" sz="2200" b="0" i="0" u="none" strike="noStrike" dirty="0">
              <a:solidFill>
                <a:srgbClr val="000000"/>
              </a:solidFill>
              <a:effectLst/>
              <a:latin typeface="Verdana"/>
              <a:ea typeface="Verdana"/>
              <a:cs typeface="Verdana"/>
            </a:endParaRPr>
          </a:p>
          <a:p>
            <a:pPr marL="342900" indent="-342900" algn="l" rtl="0" fontAlgn="base">
              <a:buFont typeface="+mj-lt"/>
              <a:buAutoNum type="arabicPeriod"/>
            </a:pPr>
            <a:r>
              <a:rPr lang="en-US" sz="2200" b="0" i="0" u="none" strike="noStrike" dirty="0">
                <a:solidFill>
                  <a:srgbClr val="000000"/>
                </a:solidFill>
                <a:effectLst/>
                <a:latin typeface="Verdana"/>
                <a:ea typeface="Verdana"/>
                <a:cs typeface="Verdana"/>
              </a:rPr>
              <a:t>What programs/organizations currently provide education and training for adult learners as they prepare for and enter in-demand occupations?            </a:t>
            </a:r>
          </a:p>
          <a:p>
            <a:pPr marL="342900" indent="-342900" algn="l" rtl="0" fontAlgn="base">
              <a:buFont typeface="+mj-lt"/>
              <a:buAutoNum type="arabicPeriod"/>
            </a:pPr>
            <a:r>
              <a:rPr lang="en-US" sz="2200" b="0" i="0" u="none" strike="noStrike" dirty="0">
                <a:solidFill>
                  <a:srgbClr val="000000"/>
                </a:solidFill>
                <a:effectLst/>
                <a:latin typeface="Verdana"/>
                <a:ea typeface="Verdana"/>
                <a:cs typeface="Verdana"/>
              </a:rPr>
              <a:t>What gaps exist in regional services to adult learners?  </a:t>
            </a:r>
          </a:p>
        </p:txBody>
      </p:sp>
      <p:pic>
        <p:nvPicPr>
          <p:cNvPr id="10" name="Graphic 9">
            <a:extLst>
              <a:ext uri="{FF2B5EF4-FFF2-40B4-BE49-F238E27FC236}">
                <a16:creationId xmlns:a16="http://schemas.microsoft.com/office/drawing/2014/main" id="{34AEA8D8-74BE-45FF-965D-F497607A39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8709" y="4508059"/>
            <a:ext cx="2045142" cy="2045142"/>
          </a:xfrm>
          <a:prstGeom prst="rect">
            <a:avLst/>
          </a:prstGeom>
        </p:spPr>
      </p:pic>
      <p:sp>
        <p:nvSpPr>
          <p:cNvPr id="7" name="Footer Placeholder 1">
            <a:extLst>
              <a:ext uri="{FF2B5EF4-FFF2-40B4-BE49-F238E27FC236}">
                <a16:creationId xmlns:a16="http://schemas.microsoft.com/office/drawing/2014/main" id="{48F21A77-C96A-4E37-90FF-8F18F479AA84}"/>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4"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3</a:t>
            </a:fld>
            <a:endParaRPr lang="en-US" sz="1050"/>
          </a:p>
        </p:txBody>
      </p:sp>
    </p:spTree>
    <p:extLst>
      <p:ext uri="{BB962C8B-B14F-4D97-AF65-F5344CB8AC3E}">
        <p14:creationId xmlns:p14="http://schemas.microsoft.com/office/powerpoint/2010/main" val="60070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D124-01D2-4D16-9F26-04B122D9C262}"/>
              </a:ext>
            </a:extLst>
          </p:cNvPr>
          <p:cNvSpPr>
            <a:spLocks noGrp="1"/>
          </p:cNvSpPr>
          <p:nvPr>
            <p:ph type="title"/>
          </p:nvPr>
        </p:nvSpPr>
        <p:spPr>
          <a:xfrm>
            <a:off x="838200" y="606352"/>
            <a:ext cx="10879394" cy="642930"/>
          </a:xfrm>
        </p:spPr>
        <p:txBody>
          <a:bodyPr>
            <a:normAutofit fontScale="90000"/>
          </a:bodyPr>
          <a:lstStyle/>
          <a:p>
            <a:pPr>
              <a:spcBef>
                <a:spcPts val="1000"/>
              </a:spcBef>
              <a:spcAft>
                <a:spcPts val="600"/>
              </a:spcAft>
            </a:pPr>
            <a:r>
              <a:rPr lang="en-US" dirty="0"/>
              <a:t>3a) Community Resources: Training Providers</a:t>
            </a:r>
          </a:p>
        </p:txBody>
      </p:sp>
      <p:sp>
        <p:nvSpPr>
          <p:cNvPr id="3" name="Content Placeholder 2">
            <a:extLst>
              <a:ext uri="{FF2B5EF4-FFF2-40B4-BE49-F238E27FC236}">
                <a16:creationId xmlns:a16="http://schemas.microsoft.com/office/drawing/2014/main" id="{69E5F54E-3990-4FE3-80F4-93D2DE5AFF8C}"/>
              </a:ext>
            </a:extLst>
          </p:cNvPr>
          <p:cNvSpPr>
            <a:spLocks noGrp="1"/>
          </p:cNvSpPr>
          <p:nvPr>
            <p:ph type="body" sz="quarter" idx="10"/>
          </p:nvPr>
        </p:nvSpPr>
        <p:spPr>
          <a:xfrm>
            <a:off x="995363" y="1436688"/>
            <a:ext cx="8707437" cy="4760912"/>
          </a:xfrm>
        </p:spPr>
        <p:txBody>
          <a:bodyPr vert="horz" lIns="91440" tIns="45720" rIns="91440" bIns="45720" rtlCol="0" anchor="t">
            <a:normAutofit/>
          </a:bodyPr>
          <a:lstStyle/>
          <a:p>
            <a:pPr marL="0" indent="0">
              <a:buNone/>
            </a:pPr>
            <a:r>
              <a:rPr lang="en-US" sz="2000" b="1" dirty="0">
                <a:solidFill>
                  <a:srgbClr val="000000"/>
                </a:solidFill>
              </a:rPr>
              <a:t>Some Key Questions to Answer:</a:t>
            </a:r>
            <a:endParaRPr lang="en-US" sz="2000" b="1" dirty="0">
              <a:solidFill>
                <a:srgbClr val="3B3838"/>
              </a:solidFill>
            </a:endParaRPr>
          </a:p>
          <a:p>
            <a:pPr marL="342900" indent="-342900">
              <a:buAutoNum type="arabicPeriod"/>
            </a:pPr>
            <a:r>
              <a:rPr lang="en-US" sz="2200" dirty="0"/>
              <a:t>Who are the high-quality training providers in my region? </a:t>
            </a:r>
          </a:p>
          <a:p>
            <a:pPr marL="342900" indent="-342900">
              <a:buAutoNum type="arabicPeriod"/>
            </a:pPr>
            <a:r>
              <a:rPr lang="en-US" sz="2200" dirty="0"/>
              <a:t>Who are potential, high-quality virtual training providers?</a:t>
            </a:r>
          </a:p>
          <a:p>
            <a:pPr marL="342900" indent="-342900">
              <a:buAutoNum type="arabicPeriod"/>
            </a:pPr>
            <a:r>
              <a:rPr lang="en-US" sz="2200" dirty="0"/>
              <a:t>Which providers are accessible to my learners (public transit accessible, etc.)? </a:t>
            </a:r>
          </a:p>
          <a:p>
            <a:pPr marL="342900" indent="-342900">
              <a:buAutoNum type="arabicPeriod"/>
            </a:pPr>
            <a:r>
              <a:rPr lang="en-US" sz="2200" dirty="0"/>
              <a:t>Which training providers are supportive of the integration goals of IET? Are they willing and able to invest the time to integrate technical and academic components into the IET program?</a:t>
            </a:r>
          </a:p>
          <a:p>
            <a:pPr marL="342900" indent="-342900">
              <a:buAutoNum type="arabicPeriod"/>
            </a:pPr>
            <a:endParaRPr lang="en-US" sz="2000" dirty="0">
              <a:solidFill>
                <a:srgbClr val="FF0000"/>
              </a:solidFill>
            </a:endParaRPr>
          </a:p>
        </p:txBody>
      </p:sp>
      <p:pic>
        <p:nvPicPr>
          <p:cNvPr id="9" name="Graphic 8">
            <a:extLst>
              <a:ext uri="{FF2B5EF4-FFF2-40B4-BE49-F238E27FC236}">
                <a16:creationId xmlns:a16="http://schemas.microsoft.com/office/drawing/2014/main" id="{30CBB769-0B07-4EF2-9BD9-CE73B220FD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73495" y="4487268"/>
            <a:ext cx="2117594" cy="2117594"/>
          </a:xfrm>
          <a:prstGeom prst="rect">
            <a:avLst/>
          </a:prstGeom>
        </p:spPr>
      </p:pic>
      <p:sp>
        <p:nvSpPr>
          <p:cNvPr id="4" name="Footer Placeholder 1">
            <a:extLst>
              <a:ext uri="{FF2B5EF4-FFF2-40B4-BE49-F238E27FC236}">
                <a16:creationId xmlns:a16="http://schemas.microsoft.com/office/drawing/2014/main" id="{6532C35F-C369-4AF2-82AE-E208E176D464}"/>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6"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4</a:t>
            </a:fld>
            <a:endParaRPr lang="en-US" sz="1050"/>
          </a:p>
        </p:txBody>
      </p:sp>
    </p:spTree>
    <p:extLst>
      <p:ext uri="{BB962C8B-B14F-4D97-AF65-F5344CB8AC3E}">
        <p14:creationId xmlns:p14="http://schemas.microsoft.com/office/powerpoint/2010/main" val="148093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8311-7EE1-4157-8953-B1FC56B867EC}"/>
              </a:ext>
            </a:extLst>
          </p:cNvPr>
          <p:cNvSpPr>
            <a:spLocks noGrp="1"/>
          </p:cNvSpPr>
          <p:nvPr>
            <p:ph type="title"/>
          </p:nvPr>
        </p:nvSpPr>
        <p:spPr/>
        <p:txBody>
          <a:bodyPr>
            <a:normAutofit fontScale="90000"/>
          </a:bodyPr>
          <a:lstStyle/>
          <a:p>
            <a:pPr marL="914400" indent="-914400">
              <a:spcBef>
                <a:spcPts val="1000"/>
              </a:spcBef>
              <a:spcAft>
                <a:spcPts val="600"/>
              </a:spcAft>
            </a:pPr>
            <a:r>
              <a:rPr lang="en-US" dirty="0"/>
              <a:t>3b) Community Resources: Funding and Learner Supports</a:t>
            </a:r>
          </a:p>
        </p:txBody>
      </p:sp>
      <p:sp>
        <p:nvSpPr>
          <p:cNvPr id="3" name="Content Placeholder 2">
            <a:extLst>
              <a:ext uri="{FF2B5EF4-FFF2-40B4-BE49-F238E27FC236}">
                <a16:creationId xmlns:a16="http://schemas.microsoft.com/office/drawing/2014/main" id="{C0077409-4703-42D1-895A-A32A5B18F752}"/>
              </a:ext>
            </a:extLst>
          </p:cNvPr>
          <p:cNvSpPr>
            <a:spLocks noGrp="1"/>
          </p:cNvSpPr>
          <p:nvPr>
            <p:ph type="body" sz="quarter" idx="10"/>
          </p:nvPr>
        </p:nvSpPr>
        <p:spPr>
          <a:xfrm>
            <a:off x="995363" y="1918740"/>
            <a:ext cx="10358437" cy="4278859"/>
          </a:xfrm>
        </p:spPr>
        <p:txBody>
          <a:bodyPr vert="horz" lIns="91440" tIns="45720" rIns="91440" bIns="45720" rtlCol="0" anchor="t">
            <a:normAutofit/>
          </a:bodyPr>
          <a:lstStyle/>
          <a:p>
            <a:pPr marL="0" indent="0">
              <a:buNone/>
            </a:pPr>
            <a:r>
              <a:rPr lang="en-US" sz="2000" b="1" dirty="0">
                <a:solidFill>
                  <a:srgbClr val="000000"/>
                </a:solidFill>
              </a:rPr>
              <a:t>Some Key Questions to Answer:</a:t>
            </a:r>
          </a:p>
          <a:p>
            <a:pPr marL="342900" indent="-342900">
              <a:buAutoNum type="arabicPeriod"/>
            </a:pPr>
            <a:r>
              <a:rPr lang="en-US" sz="2200" dirty="0">
                <a:solidFill>
                  <a:srgbClr val="000000"/>
                </a:solidFill>
                <a:latin typeface="Verdana"/>
                <a:ea typeface="Verdana"/>
              </a:rPr>
              <a:t>What funding sources are available to support IET in this community and state?</a:t>
            </a:r>
            <a:endParaRPr lang="en-US" sz="2200" dirty="0">
              <a:solidFill>
                <a:srgbClr val="3B3838"/>
              </a:solidFill>
              <a:latin typeface="Verdana"/>
              <a:ea typeface="Verdana"/>
              <a:cs typeface="Calibri"/>
            </a:endParaRPr>
          </a:p>
          <a:p>
            <a:pPr marL="342900" indent="-342900">
              <a:buAutoNum type="arabicPeriod"/>
            </a:pPr>
            <a:r>
              <a:rPr lang="en-US" sz="2200" dirty="0">
                <a:solidFill>
                  <a:srgbClr val="000000"/>
                </a:solidFill>
                <a:latin typeface="Verdana"/>
                <a:ea typeface="Verdana"/>
              </a:rPr>
              <a:t>What services are available in our community to support learner success?</a:t>
            </a:r>
            <a:endParaRPr lang="en-US" sz="2200" dirty="0">
              <a:solidFill>
                <a:srgbClr val="3B3838"/>
              </a:solidFill>
              <a:latin typeface="Verdana"/>
              <a:ea typeface="Verdana"/>
            </a:endParaRPr>
          </a:p>
          <a:p>
            <a:pPr lvl="1"/>
            <a:r>
              <a:rPr lang="en-US" sz="2000" dirty="0">
                <a:solidFill>
                  <a:srgbClr val="000000"/>
                </a:solidFill>
              </a:rPr>
              <a:t>What are the requirements and procedures for accessing them? </a:t>
            </a:r>
            <a:endParaRPr lang="en-US" sz="2000" dirty="0">
              <a:solidFill>
                <a:srgbClr val="3B3838"/>
              </a:solidFill>
            </a:endParaRPr>
          </a:p>
        </p:txBody>
      </p:sp>
      <p:sp>
        <p:nvSpPr>
          <p:cNvPr id="9" name="Content Placeholder 2">
            <a:extLst>
              <a:ext uri="{FF2B5EF4-FFF2-40B4-BE49-F238E27FC236}">
                <a16:creationId xmlns:a16="http://schemas.microsoft.com/office/drawing/2014/main" id="{10882827-E826-441D-87C4-AEAD16F73D5E}"/>
              </a:ext>
            </a:extLst>
          </p:cNvPr>
          <p:cNvSpPr txBox="1">
            <a:spLocks/>
          </p:cNvSpPr>
          <p:nvPr/>
        </p:nvSpPr>
        <p:spPr>
          <a:xfrm>
            <a:off x="995363" y="4581792"/>
            <a:ext cx="8530423" cy="146586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a:solidFill>
                  <a:srgbClr val="000000"/>
                </a:solidFill>
              </a:rPr>
              <a:t>Who provides them, and what relationships might you need to build, or what partnerships might you need to establish, to help your learners access them? </a:t>
            </a:r>
            <a:endParaRPr lang="en-US" sz="2000"/>
          </a:p>
          <a:p>
            <a:endParaRPr lang="en-US" sz="2000"/>
          </a:p>
        </p:txBody>
      </p:sp>
      <p:pic>
        <p:nvPicPr>
          <p:cNvPr id="7" name="Graphic 6">
            <a:extLst>
              <a:ext uri="{FF2B5EF4-FFF2-40B4-BE49-F238E27FC236}">
                <a16:creationId xmlns:a16="http://schemas.microsoft.com/office/drawing/2014/main" id="{FBCCCF2B-D6D6-4FEF-83F9-8768F7E8DC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8793" y="4433876"/>
            <a:ext cx="2400925" cy="2400925"/>
          </a:xfrm>
          <a:prstGeom prst="rect">
            <a:avLst/>
          </a:prstGeom>
        </p:spPr>
      </p:pic>
      <p:sp>
        <p:nvSpPr>
          <p:cNvPr id="6" name="Footer Placeholder 1">
            <a:extLst>
              <a:ext uri="{FF2B5EF4-FFF2-40B4-BE49-F238E27FC236}">
                <a16:creationId xmlns:a16="http://schemas.microsoft.com/office/drawing/2014/main" id="{B8611E49-DA51-4896-BD2D-CEE6943FF258}"/>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8" name="Slide Number Placeholder 2">
            <a:extLst>
              <a:ext uri="{FF2B5EF4-FFF2-40B4-BE49-F238E27FC236}">
                <a16:creationId xmlns:a16="http://schemas.microsoft.com/office/drawing/2014/main" id="{69F1BBCD-8DB8-4942-AF81-E762FAB7B50F}"/>
              </a:ext>
            </a:extLst>
          </p:cNvPr>
          <p:cNvSpPr>
            <a:spLocks noGrp="1"/>
          </p:cNvSpPr>
          <p:nvPr>
            <p:ph type="sldNum" sz="quarter" idx="4"/>
          </p:nvPr>
        </p:nvSpPr>
        <p:spPr>
          <a:xfrm>
            <a:off x="9448800" y="6553200"/>
            <a:ext cx="2743200" cy="281601"/>
          </a:xfrm>
        </p:spPr>
        <p:txBody>
          <a:bodyPr anchor="b"/>
          <a:lstStyle/>
          <a:p>
            <a:fld id="{46BF826B-1E70-4759-AAB5-894E58C379C3}" type="slidenum">
              <a:rPr lang="en-US" sz="1050" smtClean="0"/>
              <a:pPr/>
              <a:t>5</a:t>
            </a:fld>
            <a:endParaRPr lang="en-US" sz="1050"/>
          </a:p>
        </p:txBody>
      </p:sp>
    </p:spTree>
    <p:extLst>
      <p:ext uri="{BB962C8B-B14F-4D97-AF65-F5344CB8AC3E}">
        <p14:creationId xmlns:p14="http://schemas.microsoft.com/office/powerpoint/2010/main" val="309386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62E2-1D22-412C-9546-A7793255CF28}"/>
              </a:ext>
            </a:extLst>
          </p:cNvPr>
          <p:cNvSpPr>
            <a:spLocks noGrp="1"/>
          </p:cNvSpPr>
          <p:nvPr>
            <p:ph type="title"/>
          </p:nvPr>
        </p:nvSpPr>
        <p:spPr/>
        <p:txBody>
          <a:bodyPr>
            <a:normAutofit fontScale="90000"/>
          </a:bodyPr>
          <a:lstStyle/>
          <a:p>
            <a:pPr marL="627063" indent="-627063">
              <a:spcBef>
                <a:spcPts val="1000"/>
              </a:spcBef>
              <a:spcAft>
                <a:spcPts val="600"/>
              </a:spcAft>
            </a:pPr>
            <a:r>
              <a:rPr lang="en-US" dirty="0"/>
              <a:t>4) Emerging and Promising Practices in </a:t>
            </a:r>
            <a:br>
              <a:rPr lang="en-US" dirty="0"/>
            </a:br>
            <a:r>
              <a:rPr lang="en-US" dirty="0"/>
              <a:t>IET Programs </a:t>
            </a:r>
          </a:p>
        </p:txBody>
      </p:sp>
      <p:sp>
        <p:nvSpPr>
          <p:cNvPr id="3" name="Content Placeholder 2">
            <a:extLst>
              <a:ext uri="{FF2B5EF4-FFF2-40B4-BE49-F238E27FC236}">
                <a16:creationId xmlns:a16="http://schemas.microsoft.com/office/drawing/2014/main" id="{2AE5FDBD-A440-45F0-8B7D-440C80A248FA}"/>
              </a:ext>
            </a:extLst>
          </p:cNvPr>
          <p:cNvSpPr>
            <a:spLocks noGrp="1"/>
          </p:cNvSpPr>
          <p:nvPr>
            <p:ph type="body" sz="quarter" idx="10"/>
          </p:nvPr>
        </p:nvSpPr>
        <p:spPr>
          <a:xfrm>
            <a:off x="995364" y="1918741"/>
            <a:ext cx="8938346" cy="4332908"/>
          </a:xfrm>
        </p:spPr>
        <p:txBody>
          <a:bodyPr vert="horz" lIns="91440" tIns="45720" rIns="91440" bIns="45720" rtlCol="0" anchor="t">
            <a:normAutofit/>
          </a:bodyPr>
          <a:lstStyle/>
          <a:p>
            <a:pPr marL="0" indent="0">
              <a:buNone/>
            </a:pPr>
            <a:r>
              <a:rPr lang="en-US" sz="2000" b="1" dirty="0">
                <a:solidFill>
                  <a:srgbClr val="000000"/>
                </a:solidFill>
              </a:rPr>
              <a:t>Some Key Questions to Answer:</a:t>
            </a:r>
          </a:p>
          <a:p>
            <a:pPr marL="342900" indent="-342900">
              <a:buFont typeface="Wingdings" panose="05000000000000000000" pitchFamily="2" charset="2"/>
              <a:buAutoNum type="arabicPeriod"/>
            </a:pPr>
            <a:r>
              <a:rPr lang="en-US" sz="2200" dirty="0">
                <a:solidFill>
                  <a:srgbClr val="000000"/>
                </a:solidFill>
              </a:rPr>
              <a:t>What are some key features of successful IET programs or other workforce development programs that we might want to consider for our IET program designs? What made those features effective in other programs? </a:t>
            </a:r>
          </a:p>
          <a:p>
            <a:pPr marL="342900" indent="-342900" fontAlgn="base">
              <a:buFont typeface="Wingdings" panose="05000000000000000000" pitchFamily="2" charset="2"/>
              <a:buAutoNum type="arabicPeriod"/>
            </a:pPr>
            <a:r>
              <a:rPr lang="en-US" sz="2200" dirty="0">
                <a:solidFill>
                  <a:srgbClr val="000000"/>
                </a:solidFill>
              </a:rPr>
              <a:t>What are some lessons IET providers or other workforce development providers have learned that we can factor into our work? </a:t>
            </a:r>
          </a:p>
          <a:p>
            <a:endParaRPr lang="en-US" sz="2000" dirty="0"/>
          </a:p>
        </p:txBody>
      </p:sp>
      <p:pic>
        <p:nvPicPr>
          <p:cNvPr id="8" name="Graphic 7">
            <a:extLst>
              <a:ext uri="{FF2B5EF4-FFF2-40B4-BE49-F238E27FC236}">
                <a16:creationId xmlns:a16="http://schemas.microsoft.com/office/drawing/2014/main" id="{4717A8C1-9CF0-46A3-96A1-AC55534824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8859" y="4404611"/>
            <a:ext cx="2453389" cy="2453389"/>
          </a:xfrm>
          <a:prstGeom prst="rect">
            <a:avLst/>
          </a:prstGeom>
        </p:spPr>
      </p:pic>
      <p:sp>
        <p:nvSpPr>
          <p:cNvPr id="4" name="Footer Placeholder 1">
            <a:extLst>
              <a:ext uri="{FF2B5EF4-FFF2-40B4-BE49-F238E27FC236}">
                <a16:creationId xmlns:a16="http://schemas.microsoft.com/office/drawing/2014/main" id="{71CD0692-695B-4EDC-8A60-F5DA58EC899E}"/>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5"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6</a:t>
            </a:fld>
            <a:endParaRPr lang="en-US" sz="1050"/>
          </a:p>
        </p:txBody>
      </p:sp>
    </p:spTree>
    <p:extLst>
      <p:ext uri="{BB962C8B-B14F-4D97-AF65-F5344CB8AC3E}">
        <p14:creationId xmlns:p14="http://schemas.microsoft.com/office/powerpoint/2010/main" val="414524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CC21-6C08-49FB-B20A-B8B7D2AC656D}"/>
              </a:ext>
            </a:extLst>
          </p:cNvPr>
          <p:cNvSpPr>
            <a:spLocks noGrp="1"/>
          </p:cNvSpPr>
          <p:nvPr>
            <p:ph type="title"/>
          </p:nvPr>
        </p:nvSpPr>
        <p:spPr/>
        <p:txBody>
          <a:bodyPr>
            <a:normAutofit fontScale="90000"/>
          </a:bodyPr>
          <a:lstStyle/>
          <a:p>
            <a:pPr>
              <a:spcBef>
                <a:spcPts val="1000"/>
              </a:spcBef>
              <a:spcAft>
                <a:spcPts val="600"/>
              </a:spcAft>
            </a:pPr>
            <a:r>
              <a:rPr lang="en-US" dirty="0"/>
              <a:t>5) Learner and Business Needs </a:t>
            </a:r>
          </a:p>
        </p:txBody>
      </p:sp>
      <p:pic>
        <p:nvPicPr>
          <p:cNvPr id="8" name="Picture 7">
            <a:extLst>
              <a:ext uri="{FF2B5EF4-FFF2-40B4-BE49-F238E27FC236}">
                <a16:creationId xmlns:a16="http://schemas.microsoft.com/office/drawing/2014/main" id="{2731304C-2F34-4BC9-B5AF-57406F6F1C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65" y="1312216"/>
            <a:ext cx="825739" cy="822968"/>
          </a:xfrm>
          <a:prstGeom prst="rect">
            <a:avLst/>
          </a:prstGeom>
        </p:spPr>
      </p:pic>
      <p:sp>
        <p:nvSpPr>
          <p:cNvPr id="5" name="Content Placeholder 4">
            <a:extLst>
              <a:ext uri="{FF2B5EF4-FFF2-40B4-BE49-F238E27FC236}">
                <a16:creationId xmlns:a16="http://schemas.microsoft.com/office/drawing/2014/main" id="{D78A338E-C323-458B-B701-0604091BE293}"/>
              </a:ext>
            </a:extLst>
          </p:cNvPr>
          <p:cNvSpPr>
            <a:spLocks noGrp="1"/>
          </p:cNvSpPr>
          <p:nvPr>
            <p:ph type="body" sz="quarter" idx="10"/>
          </p:nvPr>
        </p:nvSpPr>
        <p:spPr>
          <a:xfrm>
            <a:off x="1581453" y="1436687"/>
            <a:ext cx="4185166" cy="5214835"/>
          </a:xfrm>
        </p:spPr>
        <p:txBody>
          <a:bodyPr/>
          <a:lstStyle/>
          <a:p>
            <a:pPr fontAlgn="base"/>
            <a:r>
              <a:rPr lang="en-US" sz="2400" b="1" dirty="0">
                <a:solidFill>
                  <a:srgbClr val="000000"/>
                </a:solidFill>
              </a:rPr>
              <a:t>Learner Needs</a:t>
            </a:r>
          </a:p>
          <a:p>
            <a:pPr marL="346075" indent="-346075" algn="l" rtl="0" fontAlgn="base">
              <a:buFont typeface="+mj-lt"/>
              <a:buAutoNum type="arabicPeriod"/>
            </a:pPr>
            <a:r>
              <a:rPr lang="en-US" sz="2000" b="0" i="0" u="none" strike="noStrike" dirty="0">
                <a:solidFill>
                  <a:srgbClr val="000000"/>
                </a:solidFill>
                <a:effectLst/>
              </a:rPr>
              <a:t>What are the educational and career goals of potential learners?  </a:t>
            </a:r>
          </a:p>
          <a:p>
            <a:pPr marL="346075" indent="-346075" fontAlgn="base">
              <a:buFont typeface="+mj-lt"/>
              <a:buAutoNum type="arabicPeriod"/>
            </a:pPr>
            <a:r>
              <a:rPr lang="en-US" sz="2000" dirty="0">
                <a:solidFill>
                  <a:srgbClr val="000000"/>
                </a:solidFill>
              </a:rPr>
              <a:t>What types of curriculum design and delivery strategies work best? </a:t>
            </a:r>
          </a:p>
          <a:p>
            <a:pPr marL="346075" indent="-346075" fontAlgn="base">
              <a:buFont typeface="+mj-lt"/>
              <a:buAutoNum type="arabicPeriod"/>
            </a:pPr>
            <a:r>
              <a:rPr lang="en-US" sz="2000" dirty="0">
                <a:solidFill>
                  <a:srgbClr val="000000"/>
                </a:solidFill>
              </a:rPr>
              <a:t>What experiences outside the classroom (both positive and negative) impact learner success? </a:t>
            </a:r>
          </a:p>
          <a:p>
            <a:pPr marL="346075" indent="-346075" fontAlgn="base">
              <a:buFont typeface="+mj-lt"/>
              <a:buAutoNum type="arabicPeriod"/>
            </a:pPr>
            <a:r>
              <a:rPr lang="en-US" sz="2000" dirty="0">
                <a:solidFill>
                  <a:srgbClr val="000000"/>
                </a:solidFill>
              </a:rPr>
              <a:t>What ideas do learners have about how IET programs should be designed? </a:t>
            </a:r>
          </a:p>
          <a:p>
            <a:endParaRPr lang="en-US" dirty="0"/>
          </a:p>
        </p:txBody>
      </p:sp>
      <p:pic>
        <p:nvPicPr>
          <p:cNvPr id="16" name="Picture 15">
            <a:extLst>
              <a:ext uri="{FF2B5EF4-FFF2-40B4-BE49-F238E27FC236}">
                <a16:creationId xmlns:a16="http://schemas.microsoft.com/office/drawing/2014/main" id="{DCC52FF5-6A3B-446B-A313-FDF10D0ECC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12216"/>
            <a:ext cx="825739" cy="822968"/>
          </a:xfrm>
          <a:prstGeom prst="rect">
            <a:avLst/>
          </a:prstGeom>
        </p:spPr>
      </p:pic>
      <p:sp>
        <p:nvSpPr>
          <p:cNvPr id="6" name="Content Placeholder 5">
            <a:extLst>
              <a:ext uri="{FF2B5EF4-FFF2-40B4-BE49-F238E27FC236}">
                <a16:creationId xmlns:a16="http://schemas.microsoft.com/office/drawing/2014/main" id="{D530CA6D-DF88-42B8-8342-6059C12D4DB7}"/>
              </a:ext>
            </a:extLst>
          </p:cNvPr>
          <p:cNvSpPr>
            <a:spLocks noGrp="1"/>
          </p:cNvSpPr>
          <p:nvPr>
            <p:ph sz="half" idx="4294967295"/>
          </p:nvPr>
        </p:nvSpPr>
        <p:spPr>
          <a:xfrm>
            <a:off x="7021339" y="1436688"/>
            <a:ext cx="4629887" cy="5116512"/>
          </a:xfrm>
          <a:prstGeom prst="rect">
            <a:avLst/>
          </a:prstGeom>
        </p:spPr>
        <p:txBody>
          <a:bodyPr/>
          <a:lstStyle/>
          <a:p>
            <a:pPr marL="0" indent="0" fontAlgn="base">
              <a:lnSpc>
                <a:spcPct val="100000"/>
              </a:lnSpc>
              <a:spcBef>
                <a:spcPts val="600"/>
              </a:spcBef>
              <a:spcAft>
                <a:spcPts val="600"/>
              </a:spcAft>
              <a:buNone/>
            </a:pPr>
            <a:r>
              <a:rPr lang="en-US" sz="2400" b="1" dirty="0">
                <a:solidFill>
                  <a:srgbClr val="000000"/>
                </a:solidFill>
              </a:rPr>
              <a:t>Business Needs</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How do local employers recruit and hire for the occupations you might target with an IET program? </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What challenges do people in that occupation have that make it difficult for them to succeed on the job? </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What makes employees successful in these companies? </a:t>
            </a:r>
          </a:p>
          <a:p>
            <a:pPr marL="346075" indent="-346075" fontAlgn="base">
              <a:lnSpc>
                <a:spcPct val="100000"/>
              </a:lnSpc>
              <a:spcBef>
                <a:spcPts val="600"/>
              </a:spcBef>
              <a:spcAft>
                <a:spcPts val="600"/>
              </a:spcAft>
              <a:buFont typeface="+mj-lt"/>
              <a:buAutoNum type="arabicPeriod"/>
            </a:pPr>
            <a:r>
              <a:rPr lang="en-US" sz="2000" dirty="0">
                <a:solidFill>
                  <a:srgbClr val="000000"/>
                </a:solidFill>
              </a:rPr>
              <a:t>How do employees advance in their career in these companies? </a:t>
            </a:r>
          </a:p>
          <a:p>
            <a:endParaRPr lang="en-US" dirty="0"/>
          </a:p>
        </p:txBody>
      </p:sp>
      <p:sp>
        <p:nvSpPr>
          <p:cNvPr id="3" name="Footer Placeholder 1">
            <a:extLst>
              <a:ext uri="{FF2B5EF4-FFF2-40B4-BE49-F238E27FC236}">
                <a16:creationId xmlns:a16="http://schemas.microsoft.com/office/drawing/2014/main" id="{8C69C9CF-2951-4EF4-A36D-4618F718B5E0}"/>
              </a:ext>
            </a:extLst>
          </p:cNvPr>
          <p:cNvSpPr>
            <a:spLocks noGrp="1"/>
          </p:cNvSpPr>
          <p:nvPr>
            <p:ph type="ftr" sz="quarter" idx="3"/>
          </p:nvPr>
        </p:nvSpPr>
        <p:spPr>
          <a:xfrm>
            <a:off x="0" y="6553200"/>
            <a:ext cx="4114800" cy="281601"/>
          </a:xfrm>
          <a:prstGeom prst="rect">
            <a:avLst/>
          </a:prstGeom>
        </p:spPr>
        <p:txBody>
          <a:bodyPr anchor="b"/>
          <a:lstStyle/>
          <a:p>
            <a:pPr algn="l"/>
            <a:r>
              <a:rPr lang="en-US" sz="1050"/>
              <a:t>Phase 1: Research and Assess</a:t>
            </a:r>
          </a:p>
        </p:txBody>
      </p:sp>
      <p:sp>
        <p:nvSpPr>
          <p:cNvPr id="7"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7</a:t>
            </a:fld>
            <a:endParaRPr lang="en-US" sz="1050"/>
          </a:p>
        </p:txBody>
      </p:sp>
    </p:spTree>
    <p:extLst>
      <p:ext uri="{BB962C8B-B14F-4D97-AF65-F5344CB8AC3E}">
        <p14:creationId xmlns:p14="http://schemas.microsoft.com/office/powerpoint/2010/main" val="1523700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isBookmarkSet="no" pdftag="H2" artifact="_x0030_"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Lang="" artifact="_x0030_" validate="yes" Order="_x0031_"/>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isBookmarkSet="no" bookmark="no" formula="no" inline="no" Lang="" pdftag="Figure" artifact="_x0030_" validate="yes" Order="_x0031_"/>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pdftag="Figure" isBookmarkSet="no" bookmark="no" formula="no" inline="no" Order="_x0031_" artifact="_x0030_" validate="yes" Lang=""/>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pdftag="Figure" isBookmarkSet="no" bookmark="no" formula="no" inline="no" Order="_x0032_" artifact="_x0030_" validate="yes" Lang=""/>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Lang="" artifact="_x0030_" validate="no" Order="_x0035_"/>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Lang="" artifact="_x0030_" validate="no" Order="_x0034_"/>
  <Shape xmlns="" ID="XQIdGOooi1cuj1zapgoC8oqfvnk=" pdftag="Figure" isBookmarkSet="no" bookmark="no" formula="no" inline="no" Lang="" artifact="_x0030_" validate="no" Order="_x0036_"/>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Shape xmlns="" ID="efrzBtGjH3aSy/ESYLYmQ2sYLT4=" isBookmarkSet="no" pdftag="H1" artifact="_x0030_" bookmark="yes" Order="_x0031_"/>
  <Shape xmlns="" ID="Ov/yOd3aLV7c7qjWGt9RurOFW8M=" isBookmarkSet="no" Order="_x0033_" formula="no" inline="no" validate="no" artifact="_x0031_" pdftag="_x005B_Artifact_x005D_"/>
  <Shape xmlns="" ID="5Ewj7SolVs74bz5PvPn/W2XMTbE=" pdftag="Figure" isBookmarkSet="no" artifact="_x0031_" formula="no" inline="no" validate="no" Order="_x0038_"/>
  <Shape xmlns="" ID="LEq7x/NAhiDgjUanFIyiajH0toU=" pdftag="Figure" isBookmarkSet="no" artifact="_x0031_" formula="no" inline="no" validate="no" Order="_x0039_"/>
  <Shape xmlns="" ID="uLc5yWtSm2gz/kjDJdV0W9phZfo=" pdftag="H2" isBookmarkSet="no" bookmark="yes" Order="_x0032_"/>
  <Shape xmlns="" ID="XMazWlCdXsk5w+USqPvOjw1/E8o=" isBookmarkSet="no" formula="no" inline="no" bookmark="no" Lang="" pdftag="Figure" artifact="_x0030_" validate="yes" Order="_x0033_"/>
  <Shape xmlns="" ID="nC0jWBaD+Wtg4GlH0zP4bi2MmG8=" pdftag="Figure" isBookmarkSet="no" artifact="_x0031_" formula="no" inline="no" bookmark="no" validate="no" Order="_x0036_"/>
  <Shape xmlns="" ID="AU2O5jewVAR14VbHG1xuiQSrK/0=" pdftag="Figure" isBookmarkSet="no" artifact="_x0031_" formula="no" inline="no" bookmark="no" validate="no" Order="_x0037_"/>
  <HyperLink xmlns="" ID="e9O4KcE0YY6VV28fkYHVs92AQW4=1026549799682.5923_486.0002" plainAltText="IETDesignCampInfo_x0040_Impaqint.com" language="" Lang=""/>
  <Shape xmlns="" ID="zSMdT/64rKdgEvgsw9rjGzEJOAc=" formula="no" inline="no" isBookmarkSet="no" Order="_x0031_3" bookmark="no" validate="no" artifact="_x0031_" pdftag="_x005B_Artifact_x005D_"/>
  <Shape xmlns="" ID="o1wA21ulGQHMBOTsujf6DwKQ+rc=" formula="no" inline="no" isBookmarkSet="no" Order="_x0031_2" bookmark="no" pdftag="_x005B_Artifact_x005D_" artifact="_x0031_" validate="no"/>
  <Shape xmlns="" ID="wVIjVrYHfRSsk8JI2H+iNvg0s1c=" pdftag="P" isBookmarkSet="no" bookmark="no" Order="_x0033_"/>
  <Shape xmlns="" ID="GkiwGUgXk4kTXviZyKO5Re9t7vU=" pdftag="P" isBookmarkSet="no" bookmark="no" Order="_x0035_"/>
  <Shape xmlns="" ID="dp+okLyHrTS9AhJ0zwMGscS4C6Y=" pdftag="P" isBookmarkSet="no" bookmark="no" Order="_x0037_"/>
  <Shape xmlns="" ID="8HwSUmpDMWsY2Ri8Cw/5c5ZwszA=" pdftag="P" isBookmarkSet="no" bookmark="no" Order="_x0032_"/>
  <Shape xmlns="" ID="UWVEYtFa9C6lMLDNRH2jEtq+2Wg=" pdftag="P" isBookmarkSet="no" bookmark="no" Order="_x0034_"/>
  <Shape xmlns="" ID="gbKA380+OarElwE5LOUR1bB4qsc=" pdftag="P" isBookmarkSet="no" bookmark="no" Order="_x0036_"/>
  <Shape xmlns="" ID="uJaEktZzYd/i1SK5+XUJXIiy64Q=" pdftag="H2" isBookmarkSet="no" bookmark="yes" Order="_x0031_"/>
  <Shape xmlns="" ID="U0ujF+8545XGZPROxJgR00HOUeM=" Order="_x0032_" formula="no" inline="no" artifact="_x0031_" pdftag="_x005B_Artifact_x005D_" isBookmarkSet="no" bookmark="no" Lang="" validate="no"/>
  <Shape xmlns="" ID="ZfMgWM0ZWADzoqOJZZax/vIjcgE=" formula="no" inline="no" isBookmarkSet="no" Lang="" bookmark="no" pdftag="Figure" artifact="_x0030_" validate="yes" Order="_x0038_"/>
  <Shape xmlns="" ID="8zBJ+KQ3GPJgQSCJaUuzY7CVkFQ=" formula="no" inline="no" pdftag="Figure" isBookmarkSet="no" Lang="" bookmark="no" artifact="_x0030_" validate="yes" Order="_x0039_"/>
  <Shape xmlns="" ID="Q3QCmG61wzX9VXxa15tJkvQJaaI=" formula="no" artifact="_x0030_" inline="no" pdftag="Figure" isBookmarkSet="no" bookmark="no" Lang="" validate="yes" Order="_x0031_0"/>
  <Shape xmlns="" ID="AgILMnp7bVcLkVGNs8JuPt+X/go=" formula="no" artifact="_x0030_" inline="no" pdftag="Figure" isBookmarkSet="no" bookmark="no" Lang="" validate="yes" Order="_x0031_1"/>
  <Shape xmlns="" ID="Fwqfkfij6rE5My1Mmxr/LBejkMU=" pdftag="H2" isBookmarkSet="no" bookmark="yes" Order="_x0033_"/>
  <Shape xmlns="" ID="3ViogG7XkbhVuq7h38xfYVQPvMQ=" pdftag="H2" isBookmarkSet="no" bookmark="yes" Order="_x0031_"/>
  <Shape xmlns="" ID="YkfxTS8FVFWTs0x8ygHf5s7q2gY=" pdftag="P" isBookmarkSet="no" bookmark="no" Order="_x0032_"/>
  <Shape xmlns="" ID="3amVIADhTI0+oDnHrYUHsCqWRU4=" isBookmarkSet="no" pdftag="H2" artifact="_x0030_" bookmark="yes" Order="_x0031_"/>
  <Shape xmlns="" ID="JghclX4daUxkTqqFbTK5rFebZqM=" Order="_x0037_" pdftag="_x005B_Artifact_x005D_" isBookmarkSet="no" bookmark="no"/>
  <Shape xmlns="" ID="56uZOkJcVpg3aJW/XLbMMTA3vqQ=" Order="_x0034_" formula="no" inline="no" isBookmarkSet="no" bookmark="no" validate="no" artifact="_x0031_" pdftag="_x005B_Artifact_x005D_"/>
  <Shape xmlns="" ID="k/feoKZks9zp5YyG5cAcpjVAHrc=" pdftag="P" isBookmarkSet="no" bookmark="no" Order="_x0033_"/>
  <Shape xmlns="" ID="ALMTgEyZE7gWkSasZ6dbYxohsIw=" formula="no" inline="no" isBookmarkSet="no" pdftag="Figure" artifact="_x0030_" bookmark="no" Lang="" validate="yes" Order="_x0032_"/>
  <Shape xmlns="" ID="cv1UmI+XA4WVg/hKXXZztqCsnXU=" Order="_x0036_" pdftag="_x005B_Artifact_x005D_" isBookmarkSet="no" bookmark="no"/>
  <Shape xmlns="" ID="zR+6hMXUkmNtgrMNYEcYUizqTYg=" Order="_x0031_" formula="no" inline="no" artifact="_x0031_" pdftag="_x005B_Artifact_x005D_" isBookmarkSet="no" bookmark="no" validate="no"/>
  <Shape xmlns="" ID="os5mLivsirFt+LYhrueOqFXKy38=" formula="no" inline="no" pdftag="Figure" artifact="_x0030_" isBookmarkSet="no" bookmark="no" Lang="" validate="yes" Order="_x0034_"/>
  <Shape xmlns="" ID="/6OaQpsoSfTKNEzHfo14N8FxN1k=" pdftag="P" isBookmarkSet="no" bookmark="no" Order="_x0035_"/>
  <Shape xmlns="" ID="E8eb+1U+z9SJdxaBeo1+oGzgFxQ=" Order="_x0031_" artifact="_x0031_" pdftag="_x005B_Artifact_x005D_" formula="no" inline="no" isBookmarkSet="no" bookmark="no" validate="no"/>
  <Shape xmlns="" ID="dMsyR+c19YqNh7bGYXW5ZtbQ9Dg=" pdftag="H2" isBookmarkSet="no" bookmark="yes" Order="_x0031_"/>
  <Shape xmlns="" ID="cN9AUW2JAA5O5c0X8plgVkQhxDc=" formula="no" inline="no" isBookmarkSet="no" Order="_x0038_" bookmark="no" pdftag="_x005B_Artifact_x005D_" artifact="_x0031_" Lang="" validate="no"/>
  <Shape xmlns="" ID="RpYe7iO2cZ5LSz0mVsfC2n7oreY=" formula="no" inline="no" isBookmarkSet="no" Order="_x0039_" bookmark="no" pdftag="_x005B_Artifact_x005D_" artifact="_x0031_" validate="no"/>
  <Shape xmlns="" ID="OBK6YBeOSf2fepA0yf3U9UhP1Sw=" pdftag="P" isBookmarkSet="no" bookmark="no" Order="_x0032_"/>
  <Shape xmlns="" ID="gn21MYzoWa9oFbMxO/hfvukCWxA=" pdftag="P" isBookmarkSet="no" bookmark="no" Order="_x0033_"/>
  <Shape xmlns="" ID="v0tqdceg+BSRiC2cwUiC2+R5xxI=" formula="no" inline="no" isBookmarkSet="no" Order="_x0034_" bookmark="no" pdftag="_x005B_Artifact_x005D_" artifact="_x0031_" Lang="" validate="no"/>
  <Shape xmlns="" ID="23IOn1Gkpi1B7UUfmR/rHI4xTIQ=" formula="no" inline="no" isBookmarkSet="no" Order="_x0035_" bookmark="no" pdftag="_x005B_Artifact_x005D_" artifact="_x0031_" Lang="" validate="no"/>
  <Shape xmlns="" ID="YKHUoFPwbgEnTgBTEmlgqkel3sQ=" formula="no" inline="no" isBookmarkSet="no" Order="_x0036_" bookmark="no" pdftag="_x005B_Artifact_x005D_" artifact="_x0031_" Lang="" validate="no"/>
  <Shape xmlns="" ID="i/zduqryExONaJUHH6t6//LWYjQ=" formula="no" inline="no" isBookmarkSet="no" Order="_x0037_" bookmark="no" pdftag="_x005B_Artifact_x005D_" artifact="_x0031_" Lang="" validate="no"/>
  <Shape xmlns="" ID="hLm48BXAIAeoDvx3BI0BvvBK+iI=" pdftag="H2" isBookmarkSet="no" Order="_x0031_" bookmark="yes"/>
  <Shape xmlns="" ID="E0WDK2Ym4o4gkq0OEeGay88h5EQ=" pdftag="P" isBookmarkSet="no" bookmark="no" Order="_x0033_"/>
  <Shape xmlns="" ID="tYNuK3uuVtEhUYwpZqcx2bx/POo=" formula="no" inline="no" isBookmarkSet="no" Order="_x0034_" bookmark="no" pdftag="_x005B_Artifact_x005D_" artifact="_x0031_" Lang="" validate="no"/>
  <Shape xmlns="" ID="c1TwL0vK6srhxNr914CvF9OzyHQ=" formula="no" pdftag="Figure" artifact="_x0030_" inline="no" isBookmarkSet="no" bookmark="no" Lang="" validate="yes" Order="_x0032_"/>
  <Shape xmlns="" ID="xhBzdmn1Jx92H02+FlvF+W8m7Ps=" Order="_x0033_" artifact="_x0031_" pdftag="_x005B_Artifact_x005D_" formula="no" inline="no" isBookmarkSet="no" bookmark="no" Lang="" validate="no"/>
  <Shape xmlns="" ID="5ExMApPGg2VeLQqpvKOUQRVC8vE=" formula="no" inline="no" isBookmarkSet="no" Order="_x0035_" bookmark="no" pdftag="_x005B_Artifact_x005D_" artifact="_x0031_" Lang="" validate="no"/>
  <Shape xmlns="" ID="0TTD8KIXbPWgtFoBsnAOPEgu2Zc=" formula="no" inline="no" isBookmarkSet="no" Order="_x0036_" bookmark="no" pdftag="_x005B_Artifact_x005D_" artifact="_x0031_" Lang="" validate="no"/>
  <Shape xmlns="" ID="mAHnRfGQ1RUtVMU7L1Y4dEnnqos=" formula="no" inline="no" isBookmarkSet="no" Order="_x0037_" bookmark="no" pdftag="_x005B_Artifact_x005D_" artifact="_x0031_" Lang="" validate="no"/>
  <Shape xmlns="" ID="+1MTI2MbxLNmJreMxRkeH+XpeYg=" Order="_x0034_" pdftag="_x005B_Artifact_x005D_" isBookmarkSet="no" bookmark="no"/>
  <Shape xmlns="" ID="JdJZCRFfD8kDe0/JCApG/+51Sg0=" Order="_x0035_" pdftag="_x005B_Artifact_x005D_" isBookmarkSet="no" bookmark="no"/>
  <Shape xmlns="" ID="Chr2X5IIJZD5iPfVR1Go3ZwEmrg=" isBookmarkSet="no" pdftag="H2" artifact="_x0030_" bookmark="yes" Order="_x0031_"/>
  <Shape xmlns="" ID="Ln4a5bhnASoMM08LBJcywnsRqwI=" pdftag="P" isBookmarkSet="no" bookmark="no" Order="_x0032_"/>
  <Shape xmlns="" ID="qjZ/TOZmB4gYp1wFSZ8A9381FHo=" pdftag="P" isBookmarkSet="no" bookmark="no" Order="_x0033_"/>
  <Shape xmlns="" ID="PH4cTlNUwiaQiswJc0W7VckXvlY=" Order="_x0035_" pdftag="_x005B_Artifact_x005D_" isBookmarkSet="no" bookmark="no"/>
  <Shape xmlns="" ID="3y2FTTuRXdGzVIaI60VrfMWTO0I=" isBookmarkSet="no" pdftag="H2" artifact="_x0030_" bookmark="yes" Order="_x0031_"/>
  <Shape xmlns="" ID="TDq1Im/gbqRghI4a31ELe4vxQr8=" pdftag="P" isBookmarkSet="no" bookmark="no" Order="_x0032_"/>
  <Shape xmlns="" ID="HygQPTCAeWn+ZXIhknh6fauAX5g=" pdftag="P" isBookmarkSet="no" bookmark="no" Order="_x0033_"/>
  <Shape xmlns="" ID="MsJY+fy6oTzLbSXBzD8ztSqV28E=" Order="_x0034_" pdftag="_x005B_Artifact_x005D_" isBookmarkSet="no" bookmark="no"/>
  <Shape xmlns="" ID="dn23zAIaS30UleNPRy+oABuPPxM=" pdftag="P" isBookmarkSet="no" bookmark="no" Order="_x0033_"/>
  <Shape xmlns="" ID="m0IjZw9ObszXRIwQe2U5tdf4Jws=" isBookmarkSet="no" pdftag="H2" artifact="_x0030_" bookmark="yes" Order="_x0031_"/>
  <Shape xmlns="" ID="fqpaTTExksq8YHFYps4FPnnMIJw=" Order="_x0035_" pdftag="_x005B_Artifact_x005D_" isBookmarkSet="no" bookmark="no"/>
  <Shape xmlns="" ID="jJlQXbBiKFj6H3dw2s/r2puk94o=" Order="_x0036_" pdftag="_x005B_Artifact_x005D_" isBookmarkSet="no" bookmark="no"/>
  <Shape xmlns="" ID="s98i/l10KCHNlp+ZCShrIrVEZnw=" pdftag="P" isBookmarkSet="no" bookmark="no" Order="_x0032_"/>
  <Shape xmlns="" ID="iRt0a7lQu1f3Be6k7jxYuYcI0V8=" pdftag="P" isBookmarkSet="no" bookmark="no" Order="_x0034_"/>
  <Shape xmlns="" ID="Dalq3j0xih2OKe99yqwBCQ/sXV4=" isBookmarkSet="no" pdftag="H2" artifact="_x0030_" bookmark="yes" Order="_x0032_"/>
  <Shape xmlns="" ID="aSFPQzW6oVJlIYck7Ge5g/IoTso=" pdftag="H2" isBookmarkSet="no" bookmark="yes" Order="_x0033_"/>
  <Shape xmlns="" ID="47W39nO/VyB7dYACKTqkN5PYyyw=" formula="no" pdftag="Figure" artifact="_x0030_" inline="no" isBookmarkSet="no" bookmark="no" Lang="" validate="yes" Order="_x0031_"/>
  <Shape xmlns="" ID="J8fFc2QpR8wEfqhS9a/wLaA9V+Y=" pdftag="P" isBookmarkSet="no" bookmark="no" Order="_x0032_"/>
  <Shape xmlns="" ID="8MIcv9zwOZjubtOIceL5N1+tAl4=" pdftag="H2" isBookmarkSet="no" bookmark="yes" Order="_x0031_"/>
  <Shape xmlns="" ID="yIypKuVAnPRwjfIyTVyz0lOyLcc=" Order="_x0035_" formula="no" inline="no" artifact="_x0031_" pdftag="_x005B_Artifact_x005D_" isBookmarkSet="no" bookmark="no" Lang="" validate="no"/>
  <Shape xmlns="" ID="lLI9kvVWpEM9xMEmdjKmhfAQpsw=" pdftag="P" isBookmarkSet="no" bookmark="no" Order="_x0033_"/>
  <Shape xmlns="" ID="pj6VHZAJojTUujj3LldPsARLPvo=" Order="_x0033_" formula="no" inline="no" artifact="_x0031_" pdftag="_x005B_Artifact_x005D_" isBookmarkSet="no" bookmark="no" Lang="" validate="no"/>
  <Shape xmlns="" ID="ilvvcuxqke10GcZUM20hHB+//24=" pdftag="P" isBookmarkSet="no" Order="_x0030_"/>
  <Shape xmlns="" ID="QTjigmdI0wPoNNoGTicQ9ihwt0M=" isBookmarkSet="no" bookmark="yes" pdftag="P" artifact="_x0030_" Order="_x0032_"/>
  <Shape xmlns="" ID="U73sQAh4O2ULdv7nRu0MrzaDXas=" artifact="_x0030_" pdftag="Figure" isBookmarkSet="no" bookmark="no" formula="no" Lang="" validate="yes" Order="_x0033_"/>
  <Shape xmlns="" ID="+R/bdGtwiZyl6h30s6jn100Gzkw=" Order="_x0036_" formula="no" inline="no" artifact="_x0031_" pdftag="_x005B_Artifact_x005D_" isBookmarkSet="no" bookmark="no" Lang="" validate="no"/>
  <Shape xmlns="" ID="LADtjKkjwWrD8SaDzSpRFmfo7hw=" pdftag="P" isBookmarkSet="no" bookmark="no" Order="_x0034_"/>
  <Shape xmlns="" ID="K5seAf7TwqKf0j+kg7vrXGZSN+o=" pdftag="P" isBookmarkSet="no" bookmark="no" Order="_x0035_"/>
  <Shape xmlns="" ID="6Vrui7gtStFqfr02ENnfxy+qhSw=" pdftag="P" isBookmarkSet="no" bookmark="no" Order="_x0036_"/>
  <Shape xmlns="" ID="Q6/RekMiOnPQAppXh1N4z4Ru550=" pdftag="P" isBookmarkSet="no" bookmark="no" Order="_x0037_"/>
  <Shape xmlns="" ID="/tBYiUcPTY2+4zH/rs5ZiRd0vKw=" formula="no" inline="no" isBookmarkSet="no" Order="_x0038_" bookmark="no" pdftag="_x005B_Artifact_x005D_" artifact="_x0031_" validate="no"/>
  <Shape xmlns="" ID="HbSSXQbecLs5TateDo9TEjHS5Ik=" Order="_x0033_" formula="no" inline="no" artifact="_x0031_" pdftag="_x005B_Artifact_x005D_" isBookmarkSet="no" bookmark="no" Lang="" validate="no"/>
  <Shape xmlns="" ID="Gq7bFdsLKDdSBL/KDo+r3jhx1sw=" isBookmarkSet="no" bookmark="yes" pdftag="P" artifact="_x0030_" Order="_x0032_"/>
  <Shape xmlns="" ID="LjH61tjRYnhS97dEVIAFSfoSHUk=" isBookmarkSet="no" pdftag="H2" artifact="_x0030_" bookmark="yes" Order="_x0031_"/>
  <Shape xmlns="" ID="mhWtep2NpRii40btfTvqYI5gXQQ=" pdftag="H2" isBookmarkSet="no" bookmark="yes" Order="_x0031_"/>
  <Shape xmlns="" ID="W/0X1hr83CsNBgqindacokS+LTQ=" pdftag="P" isBookmarkSet="no" bookmark="no" Order="_x0032_"/>
  <Shape xmlns="" ID="wj0xaujI/8qYFKHwLsDg2dU4Xcc=" Order="_x0033_" pdftag="_x005B_Artifact_x005D_" isBookmarkSet="no" bookmark="no"/>
  <Shape xmlns="" ID="Ycj/x/5BaMMInOM12lK0aolex3Y=" Order="_x0031_" formula="no" inline="no" artifact="_x0031_" pdftag="_x005B_Artifact_x005D_" isBookmarkSet="no" bookmark="no" Lang="" validate="no"/>
  <Shape xmlns="" ID="fMawkP7aIFH7F4pqFz98wSt/fAw=" Order="_x0034_" pdftag="_x005B_Artifact_x005D_" isBookmarkSet="no" bookmark="no"/>
  <Shape xmlns="" ID="+smvZdY1rKj4p4Wx6ThMQBUPIVA=" pdftag="P" isBookmarkSet="no" Order="_x0030_"/>
  <Shape xmlns="" ID="xxC6zfvO1NPe/DT0sYpwytfflk4=" Order="_x0033_" pdftag="_x005B_Artifact_x005D_" isBookmarkSet="no" bookmark="no"/>
  <Shape xmlns="" ID="x9pNF4CJE2lmta9r38UyJrORxHU=" formula="no" pdftag="Figure" inline="no" artifact="_x0030_" isBookmarkSet="no" bookmark="no" Lang="" validate="yes" Order="_x0032_"/>
  <Shape xmlns="" ID="z/tS3lhBEfZJDSaH+q1ZaBPrYu0=" isBookmarkSet="no" pdftag="H2" artifact="_x0030_" bookmark="yes" Order="_x0032_"/>
  <Shape xmlns="" ID="IQB01ZNpnf8u4WhY4p4AT7j6Kgs=" isBookmarkSet="no" bookmark="yes" pdftag="P" artifact="_x0030_" Order="_x0033_"/>
  <Shape xmlns="" ID="clxeZcHOyJKZrzuBmCmKJZIGKJM=" formula="no" artifact="_x0030_" inline="no" pdftag="Figure" isBookmarkSet="no" bookmark="no" Lang="" validate="yes" Order="_x0031_"/>
  <Shape xmlns="" ID="pKsK4fK0cy8JAEKs8Qq4awqf+5c=" Order="_x0035_" artifact="_x0031_" pdftag="_x005B_Artifact_x005D_" formula="no" inline="no" isBookmarkSet="no" bookmark="no" validate="no"/>
  <Shape xmlns="" ID="9EGcv9OMFTUZWEYNpHrhV54g1Rs=" pdftag="P" isBookmarkSet="no" bookmark="no" Order="_x0034_"/>
  <Shape xmlns="" ID="hm6zzXSGcPIot5CV9rw8DyqNWjU=" formula="no" inline="no" isBookmarkSet="no" Order="_x0038_" bookmark="no" pdftag="_x005B_Artifact_x005D_" artifact="_x0031_" validate="no"/>
  <Shape xmlns="" ID="j1r4lD+hJoKlyC4GraaqvUGjo9M=" pdftag="P" isBookmarkSet="no" bookmark="no" Order="_x0035_"/>
  <Shape xmlns="" ID="+jNpiLKBC1+XHMBWbPGw/csIxYg=" formula="no" inline="no" isBookmarkSet="no" Order="_x0039_" bookmark="no" pdftag="_x005B_Artifact_x005D_" artifact="_x0031_" validate="no"/>
  <Shape xmlns="" ID="zQnwaeUDsYPpYEi7Vuiu1daA/1U=" pdftag="P" isBookmarkSet="no" bookmark="no" Order="_x0036_"/>
  <Shape xmlns="" ID="nuZPMKQpp45y9oCXasI020GciFg=" pdftag="P" isBookmarkSet="no" bookmark="no" Order="_x0037_"/>
  <Shape xmlns="" ID="8bx6rrBIZNu12VEmrFpDUq8IVLE=" pdftag="H2" isBookmarkSet="no" bookmark="yes" Order="_x0031_"/>
  <Shape xmlns="" ID="7DnMw9bPDHVOvW8xc36wlYH/5ig=" pdftag="P" isBookmarkSet="no" bookmark="no" Order="_x0032_"/>
  <Shape xmlns="" ID="zLDP1d8BZYmaAaKoG2etbkenDHM=" Order="_x0034_" formula="no" inline="no" validate="no" artifact="_x0031_" pdftag="_x005B_Artifact_x005D_" isBookmarkSet="no" bookmark="no"/>
  <Shape xmlns="" ID="SC/a51dIG9EqxoMJk6+BXJomuKo=" formula="no" inline="no" isBookmarkSet="no" Order="_x0031_0" bookmark="no" pdftag="_x005B_Artifact_x005D_" artifact="_x0031_" Lang="" validate="no"/>
  <Shape xmlns="" ID="mB+rydItnZfXepr6bMlJFKnVOMY=" formula="no" inline="no" isBookmarkSet="no" Order="_x0031_1" bookmark="no" pdftag="_x005B_Artifact_x005D_" artifact="_x0031_" Lang="" validate="no"/>
  <Shape xmlns="" ID="P1MhOqZNvNop6cnBXBZdsFNrYyA=" Order="_x0031_3" formula="no" inline="no" artifact="_x0031_" pdftag="_x005B_Artifact_x005D_" isBookmarkSet="no" bookmark="no" Lang="" validate="no"/>
  <Shape xmlns="" ID="1GkbjqwGspPWVaIFB9Fk3+E4MpA=" pdftag="P" isBookmarkSet="no" bookmark="no" Order="_x0033_"/>
  <Shape xmlns="" ID="CoQHsySmAzlUDHZPRxZNGL7yWPo=" pdftag="H2" isBookmarkSet="no" bookmark="yes" Order="_x0031_"/>
  <Shape xmlns="" ID="mrNuRiiS4uL4Pz1UcXhJTqjoM4s=" pdftag="P" isBookmarkSet="no" bookmark="no" Order="_x0032_"/>
  <Shape xmlns="" ID="wybfhQLbUwSK9LkfRDw1RwS097w=" pdftag="P" isBookmarkSet="no" bookmark="no" Order="_x0033_"/>
  <Shape xmlns="" ID="T4gbyYYqhTGkz7Apigjx+JFY7BQ=" pdftag="P" isBookmarkSet="no" bookmark="no" Order="_x0034_"/>
  <Shape xmlns="" ID="bH7g5DNw4S7oQqq0QtkSxNPDxJE=" pdftag="P" isBookmarkSet="no" bookmark="no" Order="_x0035_"/>
  <Shape xmlns="" ID="28CVyDLgQzsfXpgHXVM0H8+RMfg=" pdftag="P" isBookmarkSet="no" bookmark="no" Order="_x0036_"/>
  <Shape xmlns="" ID="vyE0i1o5udiE/VLaLlyIJx8HWaw=" Order="_x0035_" formula="no" inline="no" artifact="_x0031_" pdftag="_x005B_Artifact_x005D_" isBookmarkSet="no" bookmark="no" Lang="" validate="no"/>
  <Shape xmlns="" ID="hI2cQAded6aVGErNXsfD7SEZVsU=" Order="_x0033_" formula="no" inline="no" artifact="_x0031_" pdftag="_x005B_Artifact_x005D_" isBookmarkSet="no" bookmark="no" Lang="" validate="no"/>
  <Shape xmlns="" ID="Ub8XnHwHExcBI3+QUwJy3PDh4LU=" Order="_x0037_" formula="no" inline="no" artifact="_x0031_" pdftag="_x005B_Artifact_x005D_" isBookmarkSet="no" bookmark="no" Lang="" validate="no"/>
  <Shape xmlns="" ID="OmSk0e2JKbYYRuU5nk+GMOcewGc=" Order="_x0039_" formula="no" inline="no" artifact="_x0031_" pdftag="_x005B_Artifact_x005D_" isBookmarkSet="no" bookmark="no" Lang="" validate="no"/>
  <Shape xmlns="" ID="R+iRMp8Ip+/jfm/rKOpFN7bHrN4=" Order="_x0031_1" formula="no" inline="no" artifact="_x0031_" pdftag="_x005B_Artifact_x005D_" isBookmarkSet="no" bookmark="no" Lang="" validate="no"/>
  <Shape xmlns="" ID="V4TEgoX5nCuHHpIV1SGpie0++Vc=" isBookmarkSet="no" pdftag="H2" artifact="_x0030_" bookmark="yes" Order="_x0031_"/>
  <Shape xmlns="" ID="j8Argo+mbzrm8n83BreXtPfH10I=" pdftag="P" isBookmarkSet="no" bookmark="no" Order="_x0033_"/>
  <Shape xmlns="" ID="4YfnRasWu6N+a/7HmMxyLCY6vII=" pdftag="P" isBookmarkSet="no" bookmark="no" Order="_x0032_"/>
  <Shape xmlns="" ID="esvIB4TP2epKMulcOIpEM3GipgY=" pdftag="P" isBookmarkSet="no" bookmark="no" Order="_x0034_"/>
  <Shape xmlns="" ID="Fm5BHQ0c3eK8uqwGb0kutypSS5k=" pdftag="H2" isBookmarkSet="no" bookmark="yes" Order="_x0031_"/>
  <Shape xmlns="" ID="sBIcgZ69xDdiOUF8IsoLRUb9WWI=" pdftag="P" isBookmarkSet="no" bookmark="no" Order="_x0032_"/>
  <Shape xmlns="" ID="nhKX7OFn4M6dAVZDeYvu7OpaQxo=" formula="no" inline="no" isBookmarkSet="no" Order="_x0033_" bookmark="no" pdftag="_x005B_Artifact_x005D_" artifact="_x0031_" Lang="" validate="no"/>
  <Shape xmlns="" ID="QMbXoItO3iTssnN0rINHvf3VFjM=" Order="_x0032_" formula="no" inline="no" artifact="_x0031_" pdftag="_x005B_Artifact_x005D_" isBookmarkSet="no" bookmark="no" Lang="" validate="no"/>
  <Shape xmlns="" ID="4JYiAQwQ1ncIw9zYC7CjnUeYmfw=" pdftag="H2" isBookmarkSet="no" bookmark="yes" Order="_x0031_"/>
  <Shape xmlns="" ID="t2h6kk3YXKTbv1pxETdIBFnrmL4=" pdftag="P" isBookmarkSet="no" bookmark="no" Order="_x0032_"/>
  <Shape xmlns="" ID="+Rcl/SbkBuazp7szlOj6xOHd+AI=" pdftag="P" isBookmarkSet="no" bookmark="no" Order="_x0033_"/>
  <Shape xmlns="" ID="wyDAD9SBOx63VTEBsQXylw2DwOc=" Order="_x0035_" formula="no" inline="no" artifact="_x0031_" pdftag="_x005B_Artifact_x005D_" isBookmarkSet="no" bookmark="no" Lang="" validate="no"/>
  <Shape xmlns="" ID="OBi/CvsryzAoHnh5mfL7iWcac+8=" Order="_x0033_" formula="no" inline="no" artifact="_x0031_" pdftag="_x005B_Artifact_x005D_" isBookmarkSet="no" bookmark="no" Lang="" validate="no"/>
  <Shape xmlns="" ID="9ASGHlDPkL23CTQ1G48xGQbwa9M=" pdftag="H2" isBookmarkSet="no" bookmark="yes" Order="_x0031_"/>
  <Shape xmlns="" ID="iY23xoESaLbHOywneKRSvc8ktXI=" pdftag="P" isBookmarkSet="no" bookmark="no" Order="_x0032_"/>
  <Shape xmlns="" ID="Wz+Uwv/TIfwTFQBXEcGiLRC3nTM=" Order="_x0033_" formula="no" inline="no" artifact="_x0031_" pdftag="_x005B_Artifact_x005D_" isBookmarkSet="no" bookmark="no" Lang="" validate="no"/>
  <Shape xmlns="" ID="Kjpi1mzItua3KZkxUgpk09CWQbM=" pdftag="H2" isBookmarkSet="no" bookmark="yes" Order="_x0031_"/>
  <Shape xmlns="" ID="MRypemDdjtKXANoIQ1hY+C0lR6I=" pdftag="P" isBookmarkSet="no" bookmark="no" Order="_x0032_"/>
  <Shape xmlns="" ID="8gEvUAmrkd0UAV4ZU2GIqgSbCUM=" Order="_x0033_" formula="no" inline="no" validate="no" artifact="_x0031_" pdftag="_x005B_Artifact_x005D_"/>
  <Shape xmlns="" ID="FLBy3FJNxw9l3aZE9doNaAPbMd4=" Order="_x0034_" formula="no" inline="no" artifact="_x0031_" pdftag="_x005B_Artifact_x005D_" isBookmarkSet="no" bookmark="no" Lang="" validate="no"/>
  <Shape xmlns="" ID="1VBsgMVQcInoFH7tJo4WcE15ezk=" pdftag="H2" isBookmarkSet="no" bookmark="yes" Order="_x0031_"/>
  <Shape xmlns="" ID="bG1uXOQtseDlMcqHWoSh/yUqGkc=" pdftag="P" isBookmarkSet="no" bookmark="no" Order="_x0032_"/>
  <Shape xmlns="" ID="MAbK0bumzcuMytnHFXebDi9Zqwc=" Order="_x0033_" formula="no" inline="no" artifact="_x0031_" pdftag="_x005B_Artifact_x005D_" isBookmarkSet="no" bookmark="no" Lang="" validate="no"/>
  <Shape xmlns="" ID="Tv01ERdkOoPUsEKMoy3qoZVrsAk=" pdftag="P" isBookmarkSet="no" bookmark="no" Order="_x0033_"/>
  <Shape xmlns="" ID="ESGcyV8vQkUKUFNcHC7On7UwSME=" pdftag="H2" isBookmarkSet="no" bookmark="yes" Order="_x0031_"/>
  <Shape xmlns="" ID="W3dytmm4I/YcW/pvan3h0/5bcLc=" pdftag="P" isBookmarkSet="no" bookmark="no" Order="_x0032_"/>
  <Shape xmlns="" ID="qV6uLNQDLTyPIxcMYOX/BLLO4WQ=" Order="_x0033_" formula="no" inline="no" artifact="_x0031_" pdftag="_x005B_Artifact_x005D_" isBookmarkSet="no" bookmark="no" Lang="" validate="no"/>
  <Shape xmlns="" ID="8ZhkGJkAqiCXg8gcMNH80LgTBHA=" pdftag="H2" isBookmarkSet="no" bookmark="yes" Order="_x0031_"/>
  <Shape xmlns="" ID="tZdQGhTQ+mJ3bciycFJq8guh4I4=" pdftag="P" isBookmarkSet="no" bookmark="no" Order="_x0032_"/>
  <Shape xmlns="" ID="tbaipuyzSfNbBeqYogwKvxewz3E=" pdftag="P" isBookmarkSet="no" bookmark="no" Order="_x0033_"/>
  <Shape xmlns="" ID="k5C+QGp0bq7gmhA8PMGpASNXtXI=" Order="_x0033_" formula="no" inline="no" artifact="_x0031_" pdftag="_x005B_Artifact_x005D_" isBookmarkSet="no" bookmark="no" validate="no"/>
  <Shape xmlns="" ID="1Yg3JoMZAeIP/JMWWXAaeygVYRI=" Order="_x0032_" formula="no" inline="no" artifact="_x0031_" pdftag="_x005B_Artifact_x005D_" isBookmarkSet="no" bookmark="no" validate="no"/>
  <Shape xmlns="" ID="BpOiGgRwj+czmOYMy1igUAaDDPk=" isBookmarkSet="no" pdftag="H2" artifact="_x0030_" bookmark="yes" Order="_x0032_"/>
  <Shape xmlns="" ID="y4Zxt8keve3v6v0zpTFkHqyuOZs=" pdftag="H2" isBookmarkSet="no" bookmark="yes" Order="_x0031_"/>
  <Shape xmlns="" ID="dk2YzYcKBSWfhPx6/O5YTdNCZf4=" pdftag="P" isBookmarkSet="no" bookmark="no" Order="_x0032_"/>
  <Shape xmlns="" ID="Pl9KV4itJ39YaV68thwt/jj15WI=" Order="_x0031_" formula="no" inline="no" artifact="_x0031_" pdftag="_x005B_Artifact_x005D_" isBookmarkSet="no" bookmark="no" validate="no"/>
  <Shape xmlns="" ID="hGUae1SRZTyL9EMGQ4kfc72DaI0=" formula="no" inline="no" isBookmarkSet="no" Order="_x0037_" bookmark="no" pdftag="_x005B_Artifact_x005D_" artifact="_x0031_" validate="no"/>
  <Shape xmlns="" ID="u91QDw4/qFptpZU/vXQV2zxc2j8=" pdftag="H2" isBookmarkSet="no" bookmark="yes" Order="_x0031_"/>
  <Shape xmlns="" ID="x3+2sCwm03bhk3+MrLLXTmWdsxk=" formula="no" inline="no" isBookmarkSet="no" Order="_x0036_" bookmark="no" pdftag="_x005B_Artifact_x005D_" artifact="_x0031_" validate="no"/>
  <Shape xmlns="" ID="hZIu9C0By0QrMYdUvQ7NprhKjUE=" formula="no" inline="no" isBookmarkSet="no" Order="_x0034_" bookmark="no" pdftag="_x005B_Artifact_x005D_" artifact="_x0031_" validate="no"/>
  <Shape xmlns="" ID="WOkpmB9KrDdWBrj8wgJlkfYBd4E=" pdftag="P" isBookmarkSet="no" bookmark="no" Order="_x0032_"/>
  <Shape xmlns="" ID="tmiA1YIXnu5u2Pl1Zv280xFeHQA=" formula="no" inline="no" isBookmarkSet="no" Order="_x0035_" bookmark="no" pdftag="_x005B_Artifact_x005D_" artifact="_x0031_" validate="no"/>
  <Shape xmlns="" ID="jjrywZy50AF5vt81GWufo66qqrE=" formula="no" inline="no" isBookmarkSet="no" Order="_x0033_" bookmark="no" pdftag="_x005B_Artifact_x005D_" artifact="_x0031_" validate="no"/>
  <Shape xmlns="" ID="XZkl3zJr6CCc5I+gGyhHt7LwuSk=" isBookmarkSet="no" pdftag="H2" artifact="_x0030_" bookmark="yes" Order="_x0032_"/>
  <Shape xmlns="" ID="B8fMbQGSeheCqb2utmLz1sCGgWI=" isBookmarkSet="no" bookmark="yes" pdftag="P" artifact="_x0030_" Order="_x0033_"/>
  <Shape xmlns="" ID="0x9eQC/zWJdoMVhLM4pRsh9Qax4=" formula="no" inline="no" isBookmarkSet="no" pdftag="Figure" artifact="_x0030_" bookmark="no" Lang="" validate="yes" Order="_x0031_"/>
  <Shape xmlns="" ID="WmacvIbH5IHQ0xcZAPkT3P6rVcA=" formula="no" inline="no" isBookmarkSet="no" Order="_x0034_" artifact="_x0031_" pdftag="_x005B_Artifact_x005D_" bookmark="no" validate="no"/>
  <Shape xmlns="" ID="K84gkGX5IUN8KjOCEOvF9p1Ujso=" pdftag="P" isBookmarkSet="no" bookmark="no" Order="_x0033_"/>
  <Shape xmlns="" ID="9BY3BehSAah5n+zHZWjDaevsJvQ=" pdftag="H2" isBookmarkSet="no" bookmark="yes" Order="_x0032_"/>
  <Shape xmlns="" ID="2lERu9l+20RfT+esnzA7QgToB8w=" Order="_x0033_" formula="no" inline="no" isBookmarkSet="no" artifact="_x0031_" pdftag="_x005B_Artifact_x005D_" bookmark="no" Lang="" validate="no"/>
  <Shape xmlns="" ID="UjL4H3rXwP4RokjnutQ21XSkvZo=" pdftag="P" isBookmarkSet="no" bookmark="no" Order="_x0031_"/>
  <Shape xmlns="" ID="mdVKK56Ah/Oi+JxAPcylr0IwSE8=" pdftag="P" isBookmarkSet="no" bookmark="no" Order="_x0033_"/>
  <Shape xmlns="" ID="kJ0vwVmttQHtkdXd2oQkEQEEm60=" isBookmarkSet="no" pdftag="H2" artifact="_x0030_" bookmark="yes" Order="_x0031_"/>
  <Shape xmlns="" ID="ag12NyOiHXNAck+fJQGDgMECpGk=" pdftag="P" isBookmarkSet="no" bookmark="no" Order="_x0032_"/>
  <Shape xmlns="" ID="5wiVipXqSxXqBf14gYRmj134wFA=" pdftag="P" isBookmarkSet="no" bookmark="no" Order="_x0034_"/>
  <Shape xmlns="" ID="CWeLsUjv+s47XwSY3l1kxU8LrAc=" Order="_x0031_" formula="no" inline="no" artifact="_x0031_" pdftag="_x005B_Artifact_x005D_" isBookmarkSet="no" bookmark="no" Lang="" validate="no"/>
  <Shape xmlns="" ID="ULe+ilCuN6qbAuh9tbD9/h2AEj8=" pdftag="H2" isBookmarkSet="no" bookmark="yes" Order="_x0031_"/>
  <Shape xmlns="" ID="kJYMczv2pPlsVhzcrLtTCUJ30CI=" pdftag="P" isBookmarkSet="no" bookmark="no" Order="_x0032_"/>
  <Shape xmlns="" ID="9qLasCB74SnX4Ly8QYHLi7AiFVA=" pdftag="H2" isBookmarkSet="no" bookmark="yes" Order="_x0031_"/>
  <Shape xmlns="" ID="L7IsUlgXBtOuDtIw2JX5UwQLJnY=" pdftag="P" isBookmarkSet="no" bookmark="no" Order="_x0032_"/>
  <Shape xmlns="" ID="e9O4KcE0YY6VV28fkYHVs92AQW4=" pdftag="P" isBookmarkSet="no" bookmark="no" Order="_x0032_"/>
  <Shape xmlns="" ID="D0UtJSeUg+t/u/sWCssOj6mTIYs=" pdftag="H2" isBookmarkSet="no" bookmark="yes" Order="_x0031_"/>
  <Shape xmlns="" ID="PuZRH4NBfo9Z/3fnF0zFDtQsztM=" Order="_x0031_" formula="no" inline="no" artifact="_x0031_" pdftag="_x005B_Artifact_x005D_" isBookmarkSet="no" bookmark="no" validate="no"/>
  <SubText xmlns="" ID="Ov/yOd3aLV7c7qjWGt9RurOFW8M=" ActualText=""/>
  <SubText xmlns="" ID="U0ujF+8545XGZPROxJgR00HOUeM=" ActualText=""/>
  <SubText xmlns="" ID="ZfMgWM0ZWADzoqOJZZax/vIjcgE=" ActualText=""/>
  <SubText xmlns="" ID="8zBJ+KQ3GPJgQSCJaUuzY7CVkFQ=" ActualText=""/>
  <SubText xmlns="" ID="Q3QCmG61wzX9VXxa15tJkvQJaaI=" ActualText=""/>
  <SubText xmlns="" ID="AgILMnp7bVcLkVGNs8JuPt+X/go=" ActualText=""/>
  <SubText xmlns="" ID="56uZOkJcVpg3aJW/XLbMMTA3vqQ=" ActualText=""/>
  <SubText xmlns="" ID="zR+6hMXUkmNtgrMNYEcYUizqTYg=" ActualText=""/>
  <SubText xmlns="" ID="os5mLivsirFt+LYhrueOqFXKy38=" ActualText=""/>
  <SubText xmlns="" ID="E8eb+1U+z9SJdxaBeo1+oGzgFxQ=" ActualText=""/>
  <SubText xmlns="" ID="c1TwL0vK6srhxNr914CvF9OzyHQ=" ActualText=""/>
  <SubText xmlns="" ID="xhBzdmn1Jx92H02+FlvF+W8m7Ps=" ActualText=""/>
  <SubText xmlns="" ID="47W39nO/VyB7dYACKTqkN5PYyyw=" ActualText=""/>
  <SubText xmlns="" ID="yIypKuVAnPRwjfIyTVyz0lOyLcc=" ActualText=""/>
  <SubText xmlns="" ID="pj6VHZAJojTUujj3LldPsARLPvo=" ActualText=""/>
  <SubText xmlns="" ID="+R/bdGtwiZyl6h30s6jn100Gzkw=" ActualText=""/>
  <SubText xmlns="" ID="HbSSXQbecLs5TateDo9TEjHS5Ik=" ActualText=""/>
  <SubText xmlns="" ID="Ycj/x/5BaMMInOM12lK0aolex3Y=" ActualText=""/>
  <SubText xmlns="" ID="x9pNF4CJE2lmta9r38UyJrORxHU=" ActualText=""/>
  <SubText xmlns="" ID="clxeZcHOyJKZrzuBmCmKJZIGKJM=" ActualText=""/>
  <SubText xmlns="" ID="pKsK4fK0cy8JAEKs8Qq4awqf+5c=" ActualText=""/>
  <SubText xmlns="" ID="zLDP1d8BZYmaAaKoG2etbkenDHM=" ActualText=""/>
  <SubText xmlns="" ID="P1MhOqZNvNop6cnBXBZdsFNrYyA=" ActualText=""/>
  <SubText xmlns="" ID="vyE0i1o5udiE/VLaLlyIJx8HWaw=" ActualText=""/>
  <SubText xmlns="" ID="hI2cQAded6aVGErNXsfD7SEZVsU=" ActualText=""/>
  <SubText xmlns="" ID="Ub8XnHwHExcBI3+QUwJy3PDh4LU=" ActualText=""/>
  <SubText xmlns="" ID="OmSk0e2JKbYYRuU5nk+GMOcewGc=" ActualText=""/>
  <SubText xmlns="" ID="R+iRMp8Ip+/jfm/rKOpFN7bHrN4=" ActualText=""/>
  <SubText xmlns="" ID="QMbXoItO3iTssnN0rINHvf3VFjM=" ActualText=""/>
  <SubText xmlns="" ID="OBi/CvsryzAoHnh5mfL7iWcac+8=" ActualText=""/>
  <SubText xmlns="" ID="Wz+Uwv/TIfwTFQBXEcGiLRC3nTM=" ActualText=""/>
  <SubText xmlns="" ID="wyDAD9SBOx63VTEBsQXylw2DwOc=" ActualText=""/>
  <SubText xmlns="" ID="FLBy3FJNxw9l3aZE9doNaAPbMd4=" ActualText=""/>
  <SubText xmlns="" ID="8gEvUAmrkd0UAV4ZU2GIqgSbCUM=" ActualText=""/>
  <SubText xmlns="" ID="MAbK0bumzcuMytnHFXebDi9Zqwc=" ActualText=""/>
  <SubText xmlns="" ID="qV6uLNQDLTyPIxcMYOX/BLLO4WQ=" ActualText=""/>
  <SubText xmlns="" ID="k5C+QGp0bq7gmhA8PMGpASNXtXI=" ActualText=""/>
  <SubText xmlns="" ID="1Yg3JoMZAeIP/JMWWXAaeygVYRI=" ActualText=""/>
  <SubText xmlns="" ID="Pl9KV4itJ39YaV68thwt/jj15WI=" ActualText=""/>
  <SubText xmlns="" ID="0x9eQC/zWJdoMVhLM4pRsh9Qax4=" ActualText=""/>
  <SubText xmlns="" ID="WmacvIbH5IHQ0xcZAPkT3P6rVcA=" ActualText=""/>
  <SubText xmlns="" ID="2lERu9l+20RfT+esnzA7QgToB8w=" ActualText=""/>
  <SubText xmlns="" ID="CWeLsUjv+s47XwSY3l1kxU8LrAc=" ActualText=""/>
  <SubText xmlns="" ID="PuZRH4NBfo9Z/3fnF0zFDtQsztM=" ActualText=""/>
  <SubText xmlns="" ID="ALMTgEyZE7gWkSasZ6dbYxohsIw=" ActualText=""/>
  <SubText xmlns="" ID="U73sQAh4O2ULdv7nRu0MrzaDXas=" ActualText=""/>
  <Shape xmlns="" ID="qgxPj+vseIptEsMVrWQ5zlGLnIw=" isBookmarkSet="no" Order="_x0033_" bookmark="no" pdftag="_x005B_Artifact_x005D_" artifact="_x0031_" formula="no" Lang="" validate="no"/>
  <table xmlns="" ID="gn21MYzoWa9oFbMxO/hfvukCWxA=" Caption="no" Exclude="no" SpeakText="no" type="_x0031_" HRows="_x0032_" HCols="_x0030_" Summary="Table_x0020_of_x0020_schedule_x0020_for_x0020_weeks_x0020_1_x0020_through_x0020_9." TableLinerizing="H" Header="yes" Scope="Column" LinkedHeaders=""/>
  <table xmlns="" ID="AK8IjtPi+IC85tI+/GY6jC4Bfaw=" Caption="no" Exclude="no" Header="yes" Scope="Column" LinkedHeaders=""/>
  <table xmlns="" ID="4VJzjpVMnG3dVD2/Ac2PfWy3pmQ=" Caption="no" Exclude="no" Header="yes" Scope="Column" LinkedHeaders=""/>
  <table xmlns="" ID="0atdWhwk2rWDBARrgP/Bys6MicQ=" Caption="no" Exclude="no" Header="yes" Scope="Column" LinkedHeaders=""/>
  <table xmlns="" ID="Ab6Zvyn5cfS1ZjnB6//a34BiQSU=" Caption="no" Exclude="no" Header="yes" Scope="Column" LinkedHeaders=""/>
  <table xmlns="" ID="D45PDFenYnt6oaYjGrQ6Uc29w7w=" Caption="no" Exclude="no" Header="yes" Scope="Column" LinkedHeaders="_x0031__1_gn21MYzoWa9oFbMxO_x002F_hfvukCWxA_x003D_"/>
  <table xmlns="" ID="rUL/JNHLyK8gNrmAVD6ZDBhCv2s=" Caption="no" Exclude="no" Header="yes" Scope="Column" LinkedHeaders="_x0031__2_gn21MYzoWa9oFbMxO_x002F_hfvukCWxA_x003D_"/>
  <table xmlns="" ID="nROlKJoZw0UGRONXzcI4VLYdxa0=" Caption="no" Exclude="no" Header="yes" Scope="Column" LinkedHeaders="_x0031__3_gn21MYzoWa9oFbMxO_x002F_hfvukCWxA_x003D_"/>
  <table xmlns="" ID="eHkfIjC9W/U/TozIkmK1dqyccxI=" Caption="no" Exclude="no" Header="yes" Scope="Column" LinkedHeaders="_x0031__4_gn21MYzoWa9oFbMxO_x002F_hfvukCWxA_x003D_"/>
  <table xmlns="" ID="vcOQxbhauwNbRvMlwvxlyXfCinM=" Caption="no" Exclude="no" Header="yes" Scope="Column" LinkedHeaders="_x0031__5_gn21MYzoWa9oFbMxO_x002F_hfvukCWxA_x003D_"/>
  <table xmlns="" ID="tym6O3hVPnfmQig9n5jOqqZkYQw=" Caption="no" Exclude="no" Scope="" Header="no" LinkedHeaders="_x0032__1_gn21MYzoWa9oFbMxO_x002F_hfvukCWxA_x003D_"/>
  <table xmlns="" ID="jviID2K34lTimS/iQRHIlwhaYr8=" Caption="no" Exclude="no" Scope="" Header="no" LinkedHeaders="_x0032__2_gn21MYzoWa9oFbMxO_x002F_hfvukCWxA_x003D_"/>
  <table xmlns="" ID="FcKaGFX46l59wHXMOVuT+RitN8g=" Caption="no" Exclude="no" Scope="" Header="no" LinkedHeaders="_x0032__3_gn21MYzoWa9oFbMxO_x002F_hfvukCWxA_x003D_"/>
  <table xmlns="" ID="6p1I4pV9deNmaRRqWzsyVZIZ+W4=" Caption="no" Exclude="no" Scope="" Header="no" LinkedHeaders="_x0032__4_gn21MYzoWa9oFbMxO_x002F_hfvukCWxA_x003D_"/>
  <table xmlns="" ID="cFk3+ZrId9EeFRJoxVqMt8bvfQ4=" Caption="no" Exclude="no" Scope="" Header="no" LinkedHeaders="_x0032__5_gn21MYzoWa9oFbMxO_x002F_hfvukCWxA_x003D_"/>
  <table xmlns="" ID="aTyugwoqTsAyE8kELfpxxDVd/r4=" Caption="no" Exclude="no" Scope="" Header="no" LinkedHeaders="_x0032__1_gn21MYzoWa9oFbMxO_x002F_hfvukCWxA_x003D_"/>
  <table xmlns="" ID="CTTepoN0fRZm+Y3zwJx67vMfYCs=" Caption="no" Exclude="no" Scope="" Header="no" LinkedHeaders="_x0032__2_gn21MYzoWa9oFbMxO_x002F_hfvukCWxA_x003D_"/>
  <table xmlns="" ID="2aNXGetmdXZ/x/5wugVpvNmiC2c=" Caption="no" Exclude="no" Scope="" Header="no" LinkedHeaders="_x0032__3_gn21MYzoWa9oFbMxO_x002F_hfvukCWxA_x003D_"/>
  <table xmlns="" ID="s7ELwI2Ef3qLelqLlZpawf/CY/k=" Caption="no" Exclude="no" Scope="" Header="no" LinkedHeaders="_x0032__4_gn21MYzoWa9oFbMxO_x002F_hfvukCWxA_x003D_"/>
  <table xmlns="" ID="EJBO5PBsKQpuIP96JRWasF22kD0=" Caption="no" Exclude="no" Scope="" Header="no" LinkedHeaders="_x0032__5_gn21MYzoWa9oFbMxO_x002F_hfvukCWxA_x003D_"/>
  <table xmlns="" ID="TArvnAqcPnw+QaKK2wMjK+/nXBk=" Caption="no" Exclude="no" Scope="" Header="no" LinkedHeaders="_x0032__1_gn21MYzoWa9oFbMxO_x002F_hfvukCWxA_x003D_"/>
  <table xmlns="" ID="h4KUk1AYrQDGA+ujlYsadVMk2/Y=" Caption="no" Exclude="no" Scope="" Header="no" LinkedHeaders="_x0032__2_gn21MYzoWa9oFbMxO_x002F_hfvukCWxA_x003D_"/>
  <table xmlns="" ID="39sTgnXMK2a10yazcGVlSB7XJyg=" Caption="no" Exclude="no" Scope="" Header="no" LinkedHeaders="_x0032__3_gn21MYzoWa9oFbMxO_x002F_hfvukCWxA_x003D_"/>
  <table xmlns="" ID="NMlkp/ioXdNT9fLmfmTzMikiKqs=" Caption="no" Exclude="no" Scope="" Header="no" LinkedHeaders="_x0032__4_gn21MYzoWa9oFbMxO_x002F_hfvukCWxA_x003D_"/>
  <table xmlns="" ID="M2q2fcG0rlEX7TAtqD0Ge3n3IqA=" Caption="no" Exclude="no" Scope="" Header="no" LinkedHeaders="_x0032__5_gn21MYzoWa9oFbMxO_x002F_hfvukCWxA_x003D_"/>
  <table xmlns="" ID="13Ilso+dxDLZOdl/0nnUyhOcNWo=" Caption="no" Exclude="no" Scope="" Header="no" LinkedHeaders="_x0032__1_gn21MYzoWa9oFbMxO_x002F_hfvukCWxA_x003D_"/>
  <table xmlns="" ID="lpVjyDU3vlrv7zAqA5U5EOQiBt8=" Caption="no" Exclude="no" Scope="" Header="no" LinkedHeaders="_x0032__2_gn21MYzoWa9oFbMxO_x002F_hfvukCWxA_x003D_"/>
  <table xmlns="" ID="R82N9zJxMxnmDHimPEpckUgAHAk=" Caption="no" Exclude="no" Scope="" Header="no" LinkedHeaders="_x0032__3_gn21MYzoWa9oFbMxO_x002F_hfvukCWxA_x003D_"/>
  <table xmlns="" ID="7FixLNDQTCEf9y4UioOK2LE8dWo=" Caption="no" Exclude="no" Scope="" Header="no" LinkedHeaders="_x0032__4_gn21MYzoWa9oFbMxO_x002F_hfvukCWxA_x003D_"/>
  <table xmlns="" ID="fRONtGfywvxE6yL2wGwdqYtl2/o=" Caption="no" Exclude="no" Scope="" Header="no" LinkedHeaders="_x0032__5_gn21MYzoWa9oFbMxO_x002F_hfvukCWxA_x003D_"/>
  <Shape xmlns="" ID="fW5BI/fd/08PXQTcs4506YgC/io=" isBookmarkSet="no" Order="_x0031_" formula="no" inline="no" artifact="_x0031_" pdftag="_x005B_Artifact_x005D_" bookmark="no" validate="no"/>
  <Shape xmlns="" ID="61hP51XE6dPM/kyBnIcaUnVmVWU=" pdftag="Figure" isBookmarkSet="no" artifact="_x0031_" formula="no" inline="no" bookmark="no" validate="no" Order="_x0034_"/>
  <Shape xmlns="" ID="XZ1dIhXsXOH8hHadVN/rKyLj3gc=" pdftag="P" isBookmarkSet="no" bookmark="no" Order="_x0034_"/>
  <Shape xmlns="" ID="RvtT7EK3hcuBigpfGzwfIimhLaU=" pdftag="Figure" isBookmarkSet="no" Order="_x0036_" artifact="_x0031_" validate="no" formula="no" inline="no"/>
  <Shape xmlns="" ID="4hAv63fE/K/aQcCMxAgQJHW+M4I=" pdftag="H2" isBookmarkSet="no" bookmark="yes" Order="_x0033_"/>
  <Shape xmlns="" ID="EvYasIZoPx0Wfdoyzpz3iSLd/Zk=" isBookmarkSet="no" pdftag="H2" artifact="_x0030_" bookmark="yes" Order="_x0031_"/>
  <Shape xmlns="" ID="fiWpwKq5jYniH2Pg1jLImsyOoRc=" isBookmarkSet="no" pdftag="H2" artifact="_x0030_" bookmark="yes" Order="_x0031_"/>
  <Shape xmlns="" ID="zs20ac98EnjsCXc1gUdusqf0UMM=" pdftag="H2" isBookmarkSet="no" bookmark="yes" Order="_x0031_"/>
  <SubText xmlns="" ID="fW5BI/fd/08PXQTcs4506YgC/io=" ActualText=""/>
  <Shape xmlns="" ID="ElMi90Bj4zBdQZu4N5SYgk20iE4=" isBookmarkSet="no" bookmark="no" Order="_x0035_" formula="no" pdftag="Figure" validate="no" artifact="_x0030_" inline="no"/>
  <Shape xmlns="" ID="vWDoBvtUawRIBeH4qk9tJfBb7P8=" pdftag="Figure" isBookmarkSet="no" bookmark="no" Order="_x0036_" formula="no" validate="no" artifact="_x0030_" inline="no"/>
  <SubText xmlns="" ID="ElMi90Bj4zBdQZu4N5SYgk20iE4=" ActualText=""/>
  <SubText xmlns="" ID="vWDoBvtUawRIBeH4qk9tJfBb7P8=" ActualText=""/>
  <Shape xmlns="" ID="Kt0Ocw3lCIODHaFjUN7srBgfWO0=" pdftag="Figure" isBookmarkSet="no" bookmark="no" Order="_x0035_"/>
  <Shape xmlns="" ID="dgqok1ycIydM3dprpKILous0kK8=" isBookmarkSet="no" formula="no" inline="no" Order="_x0034_" bookmark="no" pdftag="_x005B_Artifact_x005D_" artifact="_x0031_" validate="no"/>
  <Shape xmlns="" ID="23TzVgi7hrdt+OPoHVoVC67p3Mc=" isBookmarkSet="no" Order="_x0031_2" formula="no" inline="no" bookmark="no" artifact="_x0031_" pdftag="_x005B_Artifact_x005D_" validate="no"/>
  <Shape xmlns="" ID="dpCxsD7NZAZ7RFfGKEGURMbBYJw=" isBookmarkSet="no" formula="no" inline="no" Order="_x0031_0" bookmark="no" pdftag="_x005B_Artifact_x005D_" artifact="_x0031_" validate="no"/>
  <Shape xmlns="" ID="DZTvW6JAenJVms3gtnerP+Jf7Lk=" isBookmarkSet="no" formula="no" inline="no" Order="_x0038_" bookmark="no" pdftag="_x005B_Artifact_x005D_" artifact="_x0031_" validate="no"/>
  <Shape xmlns="" ID="YQpPgx1Y1Dz8stlBzrjw81HEj90=" isBookmarkSet="no" formula="no" inline="no" Order="_x0036_" bookmark="no" pdftag="_x005B_Artifact_x005D_" artifact="_x0031_" validate="no"/>
  <Shape xmlns="" ID="VLbFAFfOu1ScHZq67RqNsBDVAdg=" pdftag="P" isBookmarkSet="no" bookmark="no" Order="_x0037_"/>
  <Shape xmlns="" ID="pkfGo7hgcjhDeDL4LqPn3L+0Dy8=" pdftag="P" isBookmarkSet="no" bookmark="no" Order="_x0038_"/>
  <Shape xmlns="" ID="cUTXLrbNnWKv1q5o0owQj+auPag=" pdftag="P" isBookmarkSet="no" bookmark="no" Order="_x0035_"/>
  <Shape xmlns="" ID="y7s1zsCnK5fDMdjNaijIMbnMCWA=" pdftag="P" isBookmarkSet="no" bookmark="no" Order="_x0036_"/>
  <SubText xmlns="" ID="23TzVgi7hrdt+OPoHVoVC67p3Mc=" ActualText=""/>
  <SubText xmlns="" ID="XMazWlCdXsk5w+USqPvOjw1/E8o=" ActualText=""/>
  <Shape xmlns="" ID="BN7kUrPIFej292SeantlRtyeTxI=" pdftag="H2" isBookmarkSet="no" bookmark="yes" Order="_x0031_"/>
  <Shape xmlns="" ID="IOL6UvNsQyKUrGqAktjsUbYwQGA=" pdftag="Figure" isBookmarkSet="no" formula="no" artifact="_x0030_" inline="no" validate="yes" bookmark="no" Order="_x0036_" Lang=""/>
  <Shape xmlns="" ID="JxPr28F8XSeB8I7AQZgg4zdItPE=" isBookmarkSet="no" formula="no" inline="no" pdftag="Figure" artifact="_x0030_" validate="yes" bookmark="no" Order="_x0034_" Lang=""/>
  <Shape xmlns="" ID="+HHYpOjzNll+3SK6Yg5GVm2RZJw=" isBookmarkSet="no" formula="no" inline="no" pdftag="Figure" artifact="_x0030_" validate="yes" bookmark="no" Order="_x0035_" Lang=""/>
  <SubText xmlns="" ID="IOL6UvNsQyKUrGqAktjsUbYwQGA=" ActualText=""/>
  <SubText xmlns="" ID="zSMdT/64rKdgEvgsw9rjGzEJOAc=" ActualText=""/>
  <SubText xmlns="" ID="JxPr28F8XSeB8I7AQZgg4zdItPE=" ActualText=""/>
  <SubText xmlns="" ID="+HHYpOjzNll+3SK6Yg5GVm2RZJw=" ActualText=""/>
</PAW>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608E1-C0A7-4685-B831-78D4B5C7E6D2}">
  <ds:schemaRefs>
    <ds:schemaRef ds:uri="http://schemas.microsoft.com/sharepoint/v3/contenttype/forms"/>
  </ds:schemaRefs>
</ds:datastoreItem>
</file>

<file path=customXml/itemProps2.xml><?xml version="1.0" encoding="utf-8"?>
<ds:datastoreItem xmlns:ds="http://schemas.openxmlformats.org/officeDocument/2006/customXml" ds:itemID="{433B6E9C-6890-4052-B737-3ED39EDFBF7A}">
  <ds:schemaRefs>
    <ds:schemaRef ds:uri="http://www.net-centric.com/PAWPP"/>
    <ds:schemaRef ds:uri=""/>
  </ds:schemaRefs>
</ds:datastoreItem>
</file>

<file path=customXml/itemProps3.xml><?xml version="1.0" encoding="utf-8"?>
<ds:datastoreItem xmlns:ds="http://schemas.openxmlformats.org/officeDocument/2006/customXml" ds:itemID="{3B5C2B2C-2E80-4B69-A9F7-3ED4C727E589}">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1a1bc6a2-7eb4-4680-982f-f4b48024185a"/>
    <ds:schemaRef ds:uri="8788f4e6-566e-4d58-b7dd-a3bd94214486"/>
    <ds:schemaRef ds:uri="http://www.w3.org/XML/1998/namespace"/>
    <ds:schemaRef ds:uri="http://purl.org/dc/terms/"/>
  </ds:schemaRefs>
</ds:datastoreItem>
</file>

<file path=customXml/itemProps4.xml><?xml version="1.0" encoding="utf-8"?>
<ds:datastoreItem xmlns:ds="http://schemas.openxmlformats.org/officeDocument/2006/customXml" ds:itemID="{ABC3AD69-B1E6-464D-8033-D0E80768F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6869</TotalTime>
  <Words>650</Words>
  <Application>Microsoft Office PowerPoint</Application>
  <PresentationFormat>Widescreen</PresentationFormat>
  <Paragraphs>65</Paragraphs>
  <Slides>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Lato Semibold</vt:lpstr>
      <vt:lpstr>Wingdings</vt:lpstr>
      <vt:lpstr>Verdana</vt:lpstr>
      <vt:lpstr>Verdana Pro</vt:lpstr>
      <vt:lpstr>Verdana Pro SemiBold</vt:lpstr>
      <vt:lpstr>Courier New</vt:lpstr>
      <vt:lpstr>Arial</vt:lpstr>
      <vt:lpstr>Calibri</vt:lpstr>
      <vt:lpstr>Office Theme</vt:lpstr>
      <vt:lpstr>Five Key Areas of Research</vt:lpstr>
      <vt:lpstr>1) State IET Policy and Career Pathways </vt:lpstr>
      <vt:lpstr>2) Regional Workforce Development Needs</vt:lpstr>
      <vt:lpstr>3a) Community Resources: Training Providers</vt:lpstr>
      <vt:lpstr>3b) Community Resources: Funding and Learner Supports</vt:lpstr>
      <vt:lpstr>4) Emerging and Promising Practices in  IET Programs </vt:lpstr>
      <vt:lpstr>5) Learner and Business Needs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Design Camp Session 2</dc:title>
  <dc:subject>Phase 1: Research and Assess, Five Key Areas of Research</dc:subject>
  <dc:creator>U.S. Department of Education, Office of Career, Technical and Adult Education</dc:creator>
  <cp:keywords>IET Design Camp, phase 1, research and assess; 5 key areas of research; U.S. Department of Education, Office of Career, Technical and Adult Education</cp:keywords>
  <dc:description>Copyright status: Public domain.</dc:description>
  <cp:lastModifiedBy>Johnson, Dee Dee</cp:lastModifiedBy>
  <cp:revision>126</cp:revision>
  <dcterms:created xsi:type="dcterms:W3CDTF">2021-02-01T19:49:44Z</dcterms:created>
  <dcterms:modified xsi:type="dcterms:W3CDTF">2022-05-05T17:27:02Z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y fmtid="{D5CDD505-2E9C-101B-9397-08002B2CF9AE}" pid="3" name="Order">
    <vt:r8>130400</vt:r8>
  </property>
</Properties>
</file>