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6" r:id="rId6"/>
    <p:sldId id="385" r:id="rId7"/>
    <p:sldId id="258" r:id="rId8"/>
    <p:sldId id="361" r:id="rId9"/>
    <p:sldId id="349" r:id="rId10"/>
    <p:sldId id="292" r:id="rId11"/>
    <p:sldId id="521" r:id="rId12"/>
    <p:sldId id="417" r:id="rId13"/>
    <p:sldId id="523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manda Ahlstrand" initials="AA [2]" lastIdx="1" clrIdx="6">
    <p:extLst>
      <p:ext uri="{19B8F6BF-5375-455C-9EA6-DF929625EA0E}">
        <p15:presenceInfo xmlns:p15="http://schemas.microsoft.com/office/powerpoint/2012/main" userId="S::aahlstrand_impaqint.com#ext#@appriver3651000470.onmicrosoft.com::1e06f4d6-5f73-4517-a8b3-3c1483173c8a" providerId="AD"/>
      </p:ext>
    </p:extLst>
  </p:cmAuthor>
  <p:cmAuthor id="1" name="Gina Wells" initials="GW" lastIdx="13" clrIdx="0">
    <p:extLst>
      <p:ext uri="{19B8F6BF-5375-455C-9EA6-DF929625EA0E}">
        <p15:presenceInfo xmlns:p15="http://schemas.microsoft.com/office/powerpoint/2012/main" userId="S::gwells@mahernet.com::ecec0284-536f-4313-a343-b28d3f3ecb4d" providerId="AD"/>
      </p:ext>
    </p:extLst>
  </p:cmAuthor>
  <p:cmAuthor id="8" name="Hamilton, Kaylynn" initials="HK" lastIdx="10" clrIdx="7">
    <p:extLst>
      <p:ext uri="{19B8F6BF-5375-455C-9EA6-DF929625EA0E}">
        <p15:presenceInfo xmlns:p15="http://schemas.microsoft.com/office/powerpoint/2012/main" userId="S::klh267_psu.edu#ext#@appriver3651000470.onmicrosoft.com::e5f08652-2ae2-49f2-9ae1-cc3b7cae772a" providerId="AD"/>
      </p:ext>
    </p:extLst>
  </p:cmAuthor>
  <p:cmAuthor id="2" name="Debby Andrews" initials="DA" lastIdx="8" clrIdx="1">
    <p:extLst>
      <p:ext uri="{19B8F6BF-5375-455C-9EA6-DF929625EA0E}">
        <p15:presenceInfo xmlns:p15="http://schemas.microsoft.com/office/powerpoint/2012/main" userId="S::debby.andrews_safalpartners.com#ext#@appriver3651000470.onmicrosoft.com::7f0cd597-0a59-4dc9-b88d-ddde7c89a60e" providerId="AD"/>
      </p:ext>
    </p:extLst>
  </p:cmAuthor>
  <p:cmAuthor id="9" name="Amanda Ahlstrand" initials="AA [3]" lastIdx="1" clrIdx="8">
    <p:extLst>
      <p:ext uri="{19B8F6BF-5375-455C-9EA6-DF929625EA0E}">
        <p15:presenceInfo xmlns:p15="http://schemas.microsoft.com/office/powerpoint/2012/main" userId="Amanda Ahlstrand" providerId="None"/>
      </p:ext>
    </p:extLst>
  </p:cmAuthor>
  <p:cmAuthor id="3" name="Debby Andrews" initials="DA [2]" lastIdx="95" clrIdx="2">
    <p:extLst>
      <p:ext uri="{19B8F6BF-5375-455C-9EA6-DF929625EA0E}">
        <p15:presenceInfo xmlns:p15="http://schemas.microsoft.com/office/powerpoint/2012/main" userId="Debby Andrews" providerId="None"/>
      </p:ext>
    </p:extLst>
  </p:cmAuthor>
  <p:cmAuthor id="10" name="Jirous-Rapp, Jennifer" initials="JRJ" lastIdx="3" clrIdx="9">
    <p:extLst>
      <p:ext uri="{19B8F6BF-5375-455C-9EA6-DF929625EA0E}">
        <p15:presenceInfo xmlns:p15="http://schemas.microsoft.com/office/powerpoint/2012/main" userId="S::jjirous-rapp@air.org::c134dfd7-dfd1-490e-b556-0ad5fd7460a5" providerId="AD"/>
      </p:ext>
    </p:extLst>
  </p:cmAuthor>
  <p:cmAuthor id="4" name="Gina" initials="G" lastIdx="2" clrIdx="3">
    <p:extLst>
      <p:ext uri="{19B8F6BF-5375-455C-9EA6-DF929625EA0E}">
        <p15:presenceInfo xmlns:p15="http://schemas.microsoft.com/office/powerpoint/2012/main" userId="Gina" providerId="None"/>
      </p:ext>
    </p:extLst>
  </p:cmAuthor>
  <p:cmAuthor id="11" name="Matriccino, Chiara" initials="MC" lastIdx="4" clrIdx="10">
    <p:extLst>
      <p:ext uri="{19B8F6BF-5375-455C-9EA6-DF929625EA0E}">
        <p15:presenceInfo xmlns:p15="http://schemas.microsoft.com/office/powerpoint/2012/main" userId="S::cmatriccino@air.org::d776d1c8-2b3e-47e7-9299-67b76d1189a3" providerId="AD"/>
      </p:ext>
    </p:extLst>
  </p:cmAuthor>
  <p:cmAuthor id="5" name="Amanda Ahlstrand" initials="AA" lastIdx="25" clrIdx="4">
    <p:extLst>
      <p:ext uri="{19B8F6BF-5375-455C-9EA6-DF929625EA0E}">
        <p15:presenceInfo xmlns:p15="http://schemas.microsoft.com/office/powerpoint/2012/main" userId="S::aahlstrand@impaqint.com::588f2ab0-fb7b-4ac7-9268-0949654cb686" providerId="AD"/>
      </p:ext>
    </p:extLst>
  </p:cmAuthor>
  <p:cmAuthor id="12" name="Andy Peterman, AIR" initials="AP" lastIdx="5" clrIdx="11">
    <p:extLst>
      <p:ext uri="{19B8F6BF-5375-455C-9EA6-DF929625EA0E}">
        <p15:presenceInfo xmlns:p15="http://schemas.microsoft.com/office/powerpoint/2012/main" userId="Andy Peterman, AIR" providerId="None"/>
      </p:ext>
    </p:extLst>
  </p:cmAuthor>
  <p:cmAuthor id="6" name="Jennifer Jirous-Rapp" initials="JJ" lastIdx="32" clrIdx="5">
    <p:extLst>
      <p:ext uri="{19B8F6BF-5375-455C-9EA6-DF929625EA0E}">
        <p15:presenceInfo xmlns:p15="http://schemas.microsoft.com/office/powerpoint/2012/main" userId="S::jjrapp@mahernet.com::85d4659c-ef69-4d02-94d2-9df1d0aee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710"/>
    <a:srgbClr val="5A6C88"/>
    <a:srgbClr val="047C7C"/>
    <a:srgbClr val="315F9F"/>
    <a:srgbClr val="6F9AD3"/>
    <a:srgbClr val="50A4A4"/>
    <a:srgbClr val="B2681E"/>
    <a:srgbClr val="FBFBFB"/>
    <a:srgbClr val="7F6000"/>
    <a:srgbClr val="515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49D3E-C5A9-42A4-B5F3-611408B4C426}" v="1" dt="2022-08-18T16:43:20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48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1-26T10:55:24.320" idx="95">
    <p:pos x="106" y="106"/>
    <p:text>OPTIONAL DISCUSSION/CHAT
Remove or modify slide as needed. If you are conducting the training in person, simply have participants raise their hands as you read each emoji scale.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ABBE5D-46B5-4850-8A94-47C689DD8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D93A6-6EC6-46C7-B0AE-C952E08499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685F-C0CF-4E41-8CE4-A848619985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A21EF-8257-465A-A962-2E3A44D33A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3716B-82AE-4E83-A510-7D6F455C2F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E0D4-51A9-4646-90C3-732AD8DA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B2CF-C93D-4910-AA0E-06D3BE16E615}" type="datetimeFigureOut">
              <a:rPr lang="en-US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256F-8B53-4668-9886-06A0CB8A1E9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256F-8B53-4668-9886-06A0CB8A1E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157136"/>
            <a:ext cx="10515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587601"/>
            <a:ext cx="10515601" cy="67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47C7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9698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568F27A-A732-46E4-AD2F-04AB0604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9738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green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61411B-154F-442A-8722-9A28F91BF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4114800" cy="281601"/>
          </a:xfrm>
        </p:spPr>
        <p:txBody>
          <a:bodyPr/>
          <a:lstStyle/>
          <a:p>
            <a:r>
              <a:rPr lang="en-US" sz="1050">
                <a:latin typeface="Lato Semibold"/>
              </a:rPr>
              <a:t>Phase 2: Design and Plan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ECCB4A-9CA0-478F-B9F5-E3AD87481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553200"/>
            <a:ext cx="2743200" cy="281601"/>
          </a:xfrm>
        </p:spPr>
        <p:txBody>
          <a:bodyPr/>
          <a:lstStyle/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6345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A9EA3-E5FA-4E2C-811E-C63E5D62A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50">
                <a:latin typeface="Lato Semibold"/>
              </a:rPr>
              <a:t>Phase 2: Design and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B79E-FFCE-46C4-B00C-D8F08A88B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61266-1E38-4A5C-9AB7-AF54EB225A3C}"/>
              </a:ext>
            </a:extLst>
          </p:cNvPr>
          <p:cNvSpPr/>
          <p:nvPr userDrawn="1"/>
        </p:nvSpPr>
        <p:spPr>
          <a:xfrm>
            <a:off x="0" y="0"/>
            <a:ext cx="12192000" cy="77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Agenda Icon.">
            <a:extLst>
              <a:ext uri="{FF2B5EF4-FFF2-40B4-BE49-F238E27FC236}">
                <a16:creationId xmlns:a16="http://schemas.microsoft.com/office/drawing/2014/main" id="{7CCF34AE-15EB-4995-980E-9B210F207E1E}"/>
              </a:ext>
            </a:extLst>
          </p:cNvPr>
          <p:cNvGrpSpPr/>
          <p:nvPr userDrawn="1"/>
        </p:nvGrpSpPr>
        <p:grpSpPr>
          <a:xfrm>
            <a:off x="9367736" y="175098"/>
            <a:ext cx="2247090" cy="1420238"/>
            <a:chOff x="9367736" y="175098"/>
            <a:chExt cx="2247090" cy="14202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147AA3-289D-48C7-AA68-59C36D88F8D0}"/>
                </a:ext>
              </a:extLst>
            </p:cNvPr>
            <p:cNvSpPr/>
            <p:nvPr/>
          </p:nvSpPr>
          <p:spPr>
            <a:xfrm>
              <a:off x="9367736" y="194553"/>
              <a:ext cx="2247090" cy="1400783"/>
            </a:xfrm>
            <a:prstGeom prst="roundRect">
              <a:avLst>
                <a:gd name="adj" fmla="val 3473"/>
              </a:avLst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1899AB2B-DDFE-4DA3-8AC3-7A77BB5FE54B}"/>
                </a:ext>
              </a:extLst>
            </p:cNvPr>
            <p:cNvSpPr/>
            <p:nvPr/>
          </p:nvSpPr>
          <p:spPr>
            <a:xfrm>
              <a:off x="9367737" y="194553"/>
              <a:ext cx="2247089" cy="282102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50108CFC-F145-40D5-9E00-C184398E2ACA}"/>
                </a:ext>
              </a:extLst>
            </p:cNvPr>
            <p:cNvSpPr/>
            <p:nvPr/>
          </p:nvSpPr>
          <p:spPr>
            <a:xfrm rot="10800000">
              <a:off x="9377464" y="482163"/>
              <a:ext cx="2227634" cy="1099226"/>
            </a:xfrm>
            <a:prstGeom prst="round2SameRect">
              <a:avLst>
                <a:gd name="adj1" fmla="val 1623"/>
                <a:gd name="adj2" fmla="val 0"/>
              </a:avLst>
            </a:prstGeom>
            <a:solidFill>
              <a:srgbClr val="315F9F"/>
            </a:solidFill>
            <a:ln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4EB24-A50C-4854-AC79-88DA599702E8}"/>
                </a:ext>
              </a:extLst>
            </p:cNvPr>
            <p:cNvSpPr txBox="1"/>
            <p:nvPr/>
          </p:nvSpPr>
          <p:spPr>
            <a:xfrm>
              <a:off x="9912485" y="175098"/>
              <a:ext cx="11423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b="1">
                  <a:solidFill>
                    <a:srgbClr val="315F9F"/>
                  </a:solidFill>
                  <a:latin typeface="Lato Semibold" panose="020F0502020204030203" pitchFamily="34" charset="0"/>
                </a:rPr>
                <a:t>AGENDA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CADD44-C762-4476-AF1A-CDC10ED4FAA8}"/>
                </a:ext>
              </a:extLst>
            </p:cNvPr>
            <p:cNvSpPr txBox="1"/>
            <p:nvPr/>
          </p:nvSpPr>
          <p:spPr>
            <a:xfrm>
              <a:off x="9620655" y="5155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8CA55-BA71-4699-9BEB-AB52FDE4F779}"/>
                </a:ext>
              </a:extLst>
            </p:cNvPr>
            <p:cNvSpPr txBox="1"/>
            <p:nvPr/>
          </p:nvSpPr>
          <p:spPr>
            <a:xfrm>
              <a:off x="9620655" y="82685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E3C7FD-A4CE-49A3-8F17-AD0303D51879}"/>
                </a:ext>
              </a:extLst>
            </p:cNvPr>
            <p:cNvSpPr txBox="1"/>
            <p:nvPr/>
          </p:nvSpPr>
          <p:spPr>
            <a:xfrm>
              <a:off x="9620655" y="114786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3AD3CDA1-B3B6-47DE-8F92-C1E6E372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620"/>
            <a:ext cx="7382877" cy="818647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A829D-F7D7-4A89-84D4-C26DD2931DF9}"/>
              </a:ext>
            </a:extLst>
          </p:cNvPr>
          <p:cNvCxnSpPr/>
          <p:nvPr userDrawn="1"/>
        </p:nvCxnSpPr>
        <p:spPr>
          <a:xfrm>
            <a:off x="10010505" y="705079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F0BB0-3AE3-49C3-945B-DCDC94143699}"/>
              </a:ext>
            </a:extLst>
          </p:cNvPr>
          <p:cNvCxnSpPr/>
          <p:nvPr userDrawn="1"/>
        </p:nvCxnSpPr>
        <p:spPr>
          <a:xfrm>
            <a:off x="10010505" y="1013552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F8AD44-B3E5-492B-AA87-9EA8A65FC2A8}"/>
              </a:ext>
            </a:extLst>
          </p:cNvPr>
          <p:cNvCxnSpPr/>
          <p:nvPr userDrawn="1"/>
        </p:nvCxnSpPr>
        <p:spPr>
          <a:xfrm>
            <a:off x="10010505" y="1344058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D11E8965-2ACA-4753-BDBA-3A129B87F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157311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E031B73-593F-4B68-975D-A4868EAD7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grpSp>
        <p:nvGrpSpPr>
          <p:cNvPr id="21" name="Group 20" descr="Icon of a online poll with three selection options.">
            <a:extLst>
              <a:ext uri="{FF2B5EF4-FFF2-40B4-BE49-F238E27FC236}">
                <a16:creationId xmlns:a16="http://schemas.microsoft.com/office/drawing/2014/main" id="{F1FFA58D-33A8-4F1B-892D-9858C85A6790}"/>
              </a:ext>
            </a:extLst>
          </p:cNvPr>
          <p:cNvGrpSpPr/>
          <p:nvPr userDrawn="1"/>
        </p:nvGrpSpPr>
        <p:grpSpPr>
          <a:xfrm>
            <a:off x="9348928" y="194553"/>
            <a:ext cx="2275626" cy="1408691"/>
            <a:chOff x="9348928" y="194553"/>
            <a:chExt cx="2275626" cy="140869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6C763A0-9457-43A9-B43F-FB43E5D90BAF}"/>
                </a:ext>
              </a:extLst>
            </p:cNvPr>
            <p:cNvSpPr/>
            <p:nvPr/>
          </p:nvSpPr>
          <p:spPr>
            <a:xfrm>
              <a:off x="9367737" y="194553"/>
              <a:ext cx="2247089" cy="282102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Icon of a online poll with three selection options.">
              <a:extLst>
                <a:ext uri="{FF2B5EF4-FFF2-40B4-BE49-F238E27FC236}">
                  <a16:creationId xmlns:a16="http://schemas.microsoft.com/office/drawing/2014/main" id="{99EB8DD5-8F93-48EE-890C-A1396AD6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8928" y="199235"/>
              <a:ext cx="2275626" cy="1404009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C4B9D-CE71-4780-8CA5-02375B0D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05280"/>
            <a:ext cx="8329221" cy="89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315F9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A27B-8A4A-4908-B8D1-00377A938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650" y="1566863"/>
            <a:ext cx="8285163" cy="47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7FD9F3E-688A-4B55-9776-39BEBB98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2233613"/>
            <a:ext cx="9891955" cy="3776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>
                <a:solidFill>
                  <a:srgbClr val="047C7C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178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6352"/>
            <a:ext cx="10515600" cy="64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5F9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33C92-435A-4F6B-9900-4EEF4A9C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63" y="1436688"/>
            <a:ext cx="1035843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Verdana" panose="020B0604030504040204" pitchFamily="34" charset="0"/>
              <a:buChar char="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1A5AB77-9565-4477-9099-735E6F93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648F23E-0370-4E2F-B003-F79DAB785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5192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8400A0-7570-4F7F-9A3E-BEAD14B8628E}"/>
              </a:ext>
            </a:extLst>
          </p:cNvPr>
          <p:cNvSpPr/>
          <p:nvPr userDrawn="1"/>
        </p:nvSpPr>
        <p:spPr>
          <a:xfrm>
            <a:off x="0" y="0"/>
            <a:ext cx="12192000" cy="277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7868E-439A-4239-B3F1-8C98834F5DF3}"/>
              </a:ext>
            </a:extLst>
          </p:cNvPr>
          <p:cNvSpPr/>
          <p:nvPr userDrawn="1"/>
        </p:nvSpPr>
        <p:spPr>
          <a:xfrm>
            <a:off x="0" y="0"/>
            <a:ext cx="2986439" cy="685800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AEF7-971D-438C-8C13-BCDD3225B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50" y="2090058"/>
            <a:ext cx="2360613" cy="2288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60D35A8-5146-4F47-A4AA-A451BF6AF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EDE83DF-4491-419E-AB0B-B08D4B2A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7818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973"/>
            <a:ext cx="12192000" cy="6376027"/>
          </a:xfrm>
          <a:prstGeom prst="rect">
            <a:avLst/>
          </a:prstGeom>
          <a:solidFill>
            <a:srgbClr val="31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400" y="2797175"/>
            <a:ext cx="8915400" cy="342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94C33-41CF-4CDB-B556-65406D094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663252"/>
            <a:ext cx="8369707" cy="747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229ADDB-3EC7-4588-BA30-6BDF0E14D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C7EAE7F-F68E-47C1-86B8-4A509692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pic>
        <p:nvPicPr>
          <p:cNvPr id="12" name="Picture 11" descr="Breakout session icon. Three arrows extend from the same point to three breakout groups.">
            <a:extLst>
              <a:ext uri="{FF2B5EF4-FFF2-40B4-BE49-F238E27FC236}">
                <a16:creationId xmlns:a16="http://schemas.microsoft.com/office/drawing/2014/main" id="{188609EE-CD2E-4437-A7D3-DB8A8C636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992" y="202169"/>
            <a:ext cx="2744397" cy="1208541"/>
          </a:xfrm>
          <a:prstGeom prst="rect">
            <a:avLst/>
          </a:prstGeom>
        </p:spPr>
      </p:pic>
      <p:pic>
        <p:nvPicPr>
          <p:cNvPr id="13" name="Graphic 12" descr="Alarm clock.">
            <a:extLst>
              <a:ext uri="{FF2B5EF4-FFF2-40B4-BE49-F238E27FC236}">
                <a16:creationId xmlns:a16="http://schemas.microsoft.com/office/drawing/2014/main" id="{F7BC32AE-0640-4595-9D7F-B939F3982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38" y="3213543"/>
            <a:ext cx="914400" cy="9144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C07D48-7475-4F6B-8795-B53AF3A05C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686" y="1422647"/>
            <a:ext cx="8369708" cy="44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288DD7-EC8C-45DE-AA29-EE225E654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5175" y="4127500"/>
            <a:ext cx="1212850" cy="28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41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5775"/>
            <a:ext cx="12192000" cy="6372225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6724" y="2022412"/>
            <a:ext cx="8915400" cy="342265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chemeClr val="bg1"/>
              </a:buClr>
              <a:buFont typeface="Verdana" panose="020B0604030504040204" pitchFamily="34" charset="0"/>
              <a:buChar char="−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F1C0F6-8780-4F3A-A7CD-3B0D44F5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387" y="1490775"/>
            <a:ext cx="9236075" cy="487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 Pro SemiBold" panose="020B07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72215AC-E94D-4B24-BEEB-6BD924139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E19C487-B43B-4EDF-9207-6887A039D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42D152-D356-4A6B-80AF-6BBA2B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88"/>
            <a:ext cx="8146774" cy="92981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pic>
        <p:nvPicPr>
          <p:cNvPr id="13" name="Graphic 12" descr="Dance steps.">
            <a:extLst>
              <a:ext uri="{FF2B5EF4-FFF2-40B4-BE49-F238E27FC236}">
                <a16:creationId xmlns:a16="http://schemas.microsoft.com/office/drawing/2014/main" id="{9C0F0D90-B911-4890-81FB-B838C335A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3592" y="229283"/>
            <a:ext cx="929816" cy="9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6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green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61411B-154F-442A-8722-9A28F91BF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4114800" cy="281601"/>
          </a:xfrm>
        </p:spPr>
        <p:txBody>
          <a:bodyPr/>
          <a:lstStyle/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ECCB4A-9CA0-478F-B9F5-E3AD87481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8800" y="6553200"/>
            <a:ext cx="2743200" cy="281601"/>
          </a:xfrm>
        </p:spPr>
        <p:txBody>
          <a:bodyPr/>
          <a:lstStyle/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6345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A9EA3-E5FA-4E2C-811E-C63E5D62A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B79E-FFCE-46C4-B00C-D8F08A88B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61266-1E38-4A5C-9AB7-AF54EB225A3C}"/>
              </a:ext>
            </a:extLst>
          </p:cNvPr>
          <p:cNvSpPr/>
          <p:nvPr userDrawn="1"/>
        </p:nvSpPr>
        <p:spPr>
          <a:xfrm>
            <a:off x="0" y="0"/>
            <a:ext cx="12192000" cy="77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CF34AE-15EB-4995-980E-9B210F207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67736" y="175098"/>
            <a:ext cx="2247090" cy="1420238"/>
            <a:chOff x="9367736" y="175098"/>
            <a:chExt cx="2247090" cy="14202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147AA3-289D-48C7-AA68-59C36D88F8D0}"/>
                </a:ext>
              </a:extLst>
            </p:cNvPr>
            <p:cNvSpPr/>
            <p:nvPr/>
          </p:nvSpPr>
          <p:spPr>
            <a:xfrm>
              <a:off x="9367736" y="194553"/>
              <a:ext cx="2247090" cy="1400783"/>
            </a:xfrm>
            <a:prstGeom prst="roundRect">
              <a:avLst>
                <a:gd name="adj" fmla="val 3473"/>
              </a:avLst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1899AB2B-DDFE-4DA3-8AC3-7A77BB5FE54B}"/>
                </a:ext>
              </a:extLst>
            </p:cNvPr>
            <p:cNvSpPr/>
            <p:nvPr/>
          </p:nvSpPr>
          <p:spPr>
            <a:xfrm>
              <a:off x="9367737" y="194553"/>
              <a:ext cx="2247089" cy="282102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50108CFC-F145-40D5-9E00-C184398E2ACA}"/>
                </a:ext>
              </a:extLst>
            </p:cNvPr>
            <p:cNvSpPr/>
            <p:nvPr/>
          </p:nvSpPr>
          <p:spPr>
            <a:xfrm rot="10800000">
              <a:off x="9377464" y="482163"/>
              <a:ext cx="2227634" cy="1099226"/>
            </a:xfrm>
            <a:prstGeom prst="round2SameRect">
              <a:avLst>
                <a:gd name="adj1" fmla="val 1623"/>
                <a:gd name="adj2" fmla="val 0"/>
              </a:avLst>
            </a:prstGeom>
            <a:solidFill>
              <a:srgbClr val="315F9F"/>
            </a:solidFill>
            <a:ln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4EB24-A50C-4854-AC79-88DA599702E8}"/>
                </a:ext>
              </a:extLst>
            </p:cNvPr>
            <p:cNvSpPr txBox="1"/>
            <p:nvPr/>
          </p:nvSpPr>
          <p:spPr>
            <a:xfrm>
              <a:off x="9912485" y="175098"/>
              <a:ext cx="11423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b="1">
                  <a:solidFill>
                    <a:srgbClr val="315F9F"/>
                  </a:solidFill>
                  <a:latin typeface="Lato Semibold" panose="020F0502020204030203" pitchFamily="34" charset="0"/>
                </a:rPr>
                <a:t>AGENDA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CADD44-C762-4476-AF1A-CDC10ED4FAA8}"/>
                </a:ext>
              </a:extLst>
            </p:cNvPr>
            <p:cNvSpPr txBox="1"/>
            <p:nvPr/>
          </p:nvSpPr>
          <p:spPr>
            <a:xfrm>
              <a:off x="9620655" y="5155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8CA55-BA71-4699-9BEB-AB52FDE4F779}"/>
                </a:ext>
              </a:extLst>
            </p:cNvPr>
            <p:cNvSpPr txBox="1"/>
            <p:nvPr/>
          </p:nvSpPr>
          <p:spPr>
            <a:xfrm>
              <a:off x="9620655" y="82685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E3C7FD-A4CE-49A3-8F17-AD0303D51879}"/>
                </a:ext>
              </a:extLst>
            </p:cNvPr>
            <p:cNvSpPr txBox="1"/>
            <p:nvPr/>
          </p:nvSpPr>
          <p:spPr>
            <a:xfrm>
              <a:off x="9620655" y="114786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3AD3CDA1-B3B6-47DE-8F92-C1E6E372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620"/>
            <a:ext cx="7382877" cy="818647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A829D-F7D7-4A89-84D4-C26DD2931DF9}"/>
              </a:ext>
            </a:extLst>
          </p:cNvPr>
          <p:cNvCxnSpPr/>
          <p:nvPr userDrawn="1"/>
        </p:nvCxnSpPr>
        <p:spPr>
          <a:xfrm>
            <a:off x="10010505" y="705079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F0BB0-3AE3-49C3-945B-DCDC94143699}"/>
              </a:ext>
            </a:extLst>
          </p:cNvPr>
          <p:cNvCxnSpPr/>
          <p:nvPr userDrawn="1"/>
        </p:nvCxnSpPr>
        <p:spPr>
          <a:xfrm>
            <a:off x="10010505" y="1013552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F8AD44-B3E5-492B-AA87-9EA8A65FC2A8}"/>
              </a:ext>
            </a:extLst>
          </p:cNvPr>
          <p:cNvCxnSpPr/>
          <p:nvPr userDrawn="1"/>
        </p:nvCxnSpPr>
        <p:spPr>
          <a:xfrm>
            <a:off x="10010505" y="1344058"/>
            <a:ext cx="1439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1B4C3970-2058-4AC3-A7C5-99E2E52A6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157311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6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0592"/>
            <a:ext cx="12192000" cy="159698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8AAB-B586-44BF-ADD2-1BCD420B3BF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0592"/>
            <a:ext cx="12192000" cy="159698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C149-DFBC-4C31-BA80-09589CFABC13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26B-1E70-4759-AAB5-894E58C379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>
                <a:solidFill>
                  <a:srgbClr val="315F9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/>
              <a:t>To Design, Define.</a:t>
            </a:r>
          </a:p>
        </p:txBody>
      </p:sp>
    </p:spTree>
    <p:extLst>
      <p:ext uri="{BB962C8B-B14F-4D97-AF65-F5344CB8AC3E}">
        <p14:creationId xmlns:p14="http://schemas.microsoft.com/office/powerpoint/2010/main" val="12312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FFA58D-33A8-4F1B-892D-9858C85A6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48928" y="194553"/>
            <a:ext cx="2275626" cy="1408691"/>
            <a:chOff x="9348928" y="194553"/>
            <a:chExt cx="2275626" cy="140869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6C763A0-9457-43A9-B43F-FB43E5D90BAF}"/>
                </a:ext>
              </a:extLst>
            </p:cNvPr>
            <p:cNvSpPr/>
            <p:nvPr/>
          </p:nvSpPr>
          <p:spPr>
            <a:xfrm>
              <a:off x="9367737" y="194553"/>
              <a:ext cx="2247089" cy="282102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rgbClr val="31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Icon of a online poll with three selection options.">
              <a:extLst>
                <a:ext uri="{FF2B5EF4-FFF2-40B4-BE49-F238E27FC236}">
                  <a16:creationId xmlns:a16="http://schemas.microsoft.com/office/drawing/2014/main" id="{99EB8DD5-8F93-48EE-890C-A1396AD6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8928" y="199235"/>
              <a:ext cx="2275626" cy="1404009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C4B9D-CE71-4780-8CA5-02375B0D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05280"/>
            <a:ext cx="8329221" cy="89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315F9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A27B-8A4A-4908-B8D1-00377A938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650" y="1809436"/>
            <a:ext cx="10074384" cy="47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7FD9F3E-688A-4B55-9776-39BEBB98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2476186"/>
            <a:ext cx="9891955" cy="3776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900" b="1">
                <a:solidFill>
                  <a:srgbClr val="047C7C"/>
                </a:solidFill>
              </a:defRPr>
            </a:lvl1pPr>
            <a:lvl2pPr marL="7985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05A90EA-F33C-4ECA-A530-93C6F230E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5417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C4B9D-CE71-4780-8CA5-02375B0D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05280"/>
            <a:ext cx="8329221" cy="89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315F9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A27B-8A4A-4908-B8D1-00377A938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650" y="1809436"/>
            <a:ext cx="10074384" cy="47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7FD9F3E-688A-4B55-9776-39BEBB98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2476186"/>
            <a:ext cx="9891955" cy="3776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900" b="1">
                <a:solidFill>
                  <a:srgbClr val="047C7C"/>
                </a:solidFill>
              </a:defRPr>
            </a:lvl1pPr>
            <a:lvl2pPr marL="7985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0" name="Group 9" descr="Icon of person on laptop.">
            <a:extLst>
              <a:ext uri="{FF2B5EF4-FFF2-40B4-BE49-F238E27FC236}">
                <a16:creationId xmlns:a16="http://schemas.microsoft.com/office/drawing/2014/main" id="{DB1F14A1-E97F-4AF1-9B13-54EC41F179F2}"/>
              </a:ext>
            </a:extLst>
          </p:cNvPr>
          <p:cNvGrpSpPr/>
          <p:nvPr userDrawn="1"/>
        </p:nvGrpSpPr>
        <p:grpSpPr>
          <a:xfrm>
            <a:off x="10244137" y="35919"/>
            <a:ext cx="1662517" cy="1662517"/>
            <a:chOff x="10244137" y="418306"/>
            <a:chExt cx="1662517" cy="1662517"/>
          </a:xfrm>
        </p:grpSpPr>
        <p:pic>
          <p:nvPicPr>
            <p:cNvPr id="11" name="Graphic 10" descr="Programmer">
              <a:extLst>
                <a:ext uri="{FF2B5EF4-FFF2-40B4-BE49-F238E27FC236}">
                  <a16:creationId xmlns:a16="http://schemas.microsoft.com/office/drawing/2014/main" id="{86FFDB67-DBAD-4776-AC3E-53ED0F5E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44137" y="418306"/>
              <a:ext cx="1662517" cy="166251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0E1FE0-1188-4C95-B1F2-E476DD190FF5}"/>
                </a:ext>
              </a:extLst>
            </p:cNvPr>
            <p:cNvSpPr/>
            <p:nvPr/>
          </p:nvSpPr>
          <p:spPr>
            <a:xfrm>
              <a:off x="10820358" y="1534199"/>
              <a:ext cx="510074" cy="284876"/>
            </a:xfrm>
            <a:prstGeom prst="rect">
              <a:avLst/>
            </a:prstGeom>
            <a:solidFill>
              <a:srgbClr val="315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249BB2D4-60E6-4987-8389-32B377E34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163162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6352"/>
            <a:ext cx="10515600" cy="64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5F9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33C92-435A-4F6B-9900-4EEF4A9C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63" y="1436688"/>
            <a:ext cx="10358437" cy="4760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648F23E-0370-4E2F-B003-F79DAB785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FF4423-C1E7-4DA0-A005-006CAFA02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245192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8400A0-7570-4F7F-9A3E-BEAD14B8628E}"/>
              </a:ext>
            </a:extLst>
          </p:cNvPr>
          <p:cNvSpPr/>
          <p:nvPr userDrawn="1"/>
        </p:nvSpPr>
        <p:spPr>
          <a:xfrm>
            <a:off x="0" y="0"/>
            <a:ext cx="12192000" cy="277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7868E-439A-4239-B3F1-8C98834F5DF3}"/>
              </a:ext>
            </a:extLst>
          </p:cNvPr>
          <p:cNvSpPr/>
          <p:nvPr userDrawn="1"/>
        </p:nvSpPr>
        <p:spPr>
          <a:xfrm>
            <a:off x="0" y="0"/>
            <a:ext cx="2986439" cy="685800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EDE83DF-4491-419E-AB0B-B08D4B2A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D8AFD73-8D00-4DF0-B2C9-4BA542B5E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 dirty="0">
                <a:latin typeface="Lato Semibold"/>
              </a:rPr>
              <a:t>Phase 1: Research and Assess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EF12C-531C-4B96-827B-9A9E216B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0" y="637268"/>
            <a:ext cx="2801257" cy="2791732"/>
          </a:xfrm>
          <a:prstGeom prst="rect">
            <a:avLst/>
          </a:prstGeom>
        </p:spPr>
        <p:txBody>
          <a:bodyPr/>
          <a:lstStyle>
            <a:lvl1pPr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None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8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0468909-3565-41FD-80CF-C8833C931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A27B-8A4A-4908-B8D1-00377A938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650" y="1809436"/>
            <a:ext cx="10074384" cy="47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7FD9F3E-688A-4B55-9776-39BEBB98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2476186"/>
            <a:ext cx="9891955" cy="3776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900" b="1">
                <a:solidFill>
                  <a:srgbClr val="047C7C"/>
                </a:solidFill>
              </a:defRPr>
            </a:lvl1pPr>
            <a:lvl2pPr marL="798513" indent="-341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2AD5190-0CCD-4E97-BB50-C4F55F36C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A0B96-FFE8-4209-893A-590A0963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82"/>
            <a:ext cx="9350086" cy="8310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73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973"/>
            <a:ext cx="12192000" cy="6376027"/>
          </a:xfrm>
          <a:prstGeom prst="rect">
            <a:avLst/>
          </a:prstGeom>
          <a:solidFill>
            <a:srgbClr val="31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400" y="2797175"/>
            <a:ext cx="8915400" cy="342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94C33-41CF-4CDB-B556-65406D094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663252"/>
            <a:ext cx="8369707" cy="747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229ADDB-3EC7-4588-BA30-6BDF0E14D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 dirty="0">
                <a:latin typeface="Lato Semibold"/>
              </a:rPr>
              <a:t>Phase 1: Research and Assess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C7EAE7F-F68E-47C1-86B8-4A509692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pic>
        <p:nvPicPr>
          <p:cNvPr id="13" name="Graphic 12" descr="Alarm clock.">
            <a:extLst>
              <a:ext uri="{FF2B5EF4-FFF2-40B4-BE49-F238E27FC236}">
                <a16:creationId xmlns:a16="http://schemas.microsoft.com/office/drawing/2014/main" id="{F7BC32AE-0640-4595-9D7F-B939F3982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938" y="3213543"/>
            <a:ext cx="914400" cy="9144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C07D48-7475-4F6B-8795-B53AF3A05C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686" y="1422647"/>
            <a:ext cx="8369708" cy="44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288DD7-EC8C-45DE-AA29-EE225E654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5175" y="4127500"/>
            <a:ext cx="1212850" cy="28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reakout session icon. Three arrows extend from the same point to three breakout groups.">
            <a:extLst>
              <a:ext uri="{FF2B5EF4-FFF2-40B4-BE49-F238E27FC236}">
                <a16:creationId xmlns:a16="http://schemas.microsoft.com/office/drawing/2014/main" id="{F7F10329-1D5C-4FD2-9DBB-D22AAFAF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792" y="1032668"/>
            <a:ext cx="1627239" cy="544296"/>
          </a:xfrm>
          <a:prstGeom prst="rect">
            <a:avLst/>
          </a:prstGeom>
        </p:spPr>
      </p:pic>
      <p:pic>
        <p:nvPicPr>
          <p:cNvPr id="16" name="Graphic 8" descr="Customer review">
            <a:extLst>
              <a:ext uri="{FF2B5EF4-FFF2-40B4-BE49-F238E27FC236}">
                <a16:creationId xmlns:a16="http://schemas.microsoft.com/office/drawing/2014/main" id="{98D05276-31A9-47A4-9CA8-9ADCFD9717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9081" y="824641"/>
            <a:ext cx="843225" cy="843225"/>
          </a:xfrm>
          <a:prstGeom prst="rect">
            <a:avLst/>
          </a:prstGeom>
        </p:spPr>
      </p:pic>
      <p:pic>
        <p:nvPicPr>
          <p:cNvPr id="18" name="Graphic 8" descr="Customer review">
            <a:extLst>
              <a:ext uri="{FF2B5EF4-FFF2-40B4-BE49-F238E27FC236}">
                <a16:creationId xmlns:a16="http://schemas.microsoft.com/office/drawing/2014/main" id="{25E45FCA-FD35-44BB-9C92-FDB74CD126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3089" y="824641"/>
            <a:ext cx="843225" cy="843225"/>
          </a:xfrm>
          <a:prstGeom prst="rect">
            <a:avLst/>
          </a:prstGeom>
        </p:spPr>
      </p:pic>
      <p:pic>
        <p:nvPicPr>
          <p:cNvPr id="19" name="Graphic 8" descr="Customer review">
            <a:extLst>
              <a:ext uri="{FF2B5EF4-FFF2-40B4-BE49-F238E27FC236}">
                <a16:creationId xmlns:a16="http://schemas.microsoft.com/office/drawing/2014/main" id="{4A083445-CAAC-4DD6-9DB3-C41F7DBEF9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1339" y="234342"/>
            <a:ext cx="843225" cy="8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5775"/>
            <a:ext cx="12192000" cy="6372225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6724" y="2022412"/>
            <a:ext cx="8915400" cy="342265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>
                <a:schemeClr val="bg1"/>
              </a:buClr>
              <a:buFont typeface="Verdana" panose="020B0604030504040204" pitchFamily="34" charset="0"/>
              <a:buChar char="−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F1C0F6-8780-4F3A-A7CD-3B0D44F5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387" y="1490775"/>
            <a:ext cx="9236075" cy="487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 Pro SemiBold" panose="020B07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E19C487-B43B-4EDF-9207-6887A039D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42D152-D356-4A6B-80AF-6BBA2B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88"/>
            <a:ext cx="8146774" cy="92981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0F0D90-B911-4890-81FB-B838C335A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043" y="106054"/>
            <a:ext cx="929816" cy="929816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ED263AB-DED3-40B9-B324-C41D441C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50" dirty="0">
                <a:latin typeface="Lato Semibold"/>
              </a:rPr>
              <a:t>Phase 1: Research and Assess</a:t>
            </a:r>
          </a:p>
        </p:txBody>
      </p:sp>
    </p:spTree>
    <p:extLst>
      <p:ext uri="{BB962C8B-B14F-4D97-AF65-F5344CB8AC3E}">
        <p14:creationId xmlns:p14="http://schemas.microsoft.com/office/powerpoint/2010/main" val="46597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C7390C2-58D8-4D9B-98D7-8EF0D9625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315F9F"/>
                </a:solidFill>
              </a:defRPr>
            </a:lvl1pPr>
          </a:lstStyle>
          <a:p>
            <a:r>
              <a:rPr lang="en-US" sz="1050">
                <a:latin typeface="Lato Semibold"/>
              </a:rPr>
              <a:t>Phase 1: Research and Assess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C01DE9F-DD6A-4D33-9E9A-AA189D3FE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315F9F"/>
                </a:solidFill>
              </a:defRPr>
            </a:lvl1pPr>
          </a:lstStyle>
          <a:p>
            <a:fld id="{46BF826B-1E70-4759-AAB5-894E58C379C3}" type="slidenum">
              <a:rPr lang="en-US" sz="1050" smtClean="0"/>
              <a:pPr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177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71" r:id="rId2"/>
    <p:sldLayoutId id="2147483772" r:id="rId3"/>
    <p:sldLayoutId id="2147483770" r:id="rId4"/>
    <p:sldLayoutId id="2147483773" r:id="rId5"/>
    <p:sldLayoutId id="2147483774" r:id="rId6"/>
    <p:sldLayoutId id="2147483777" r:id="rId7"/>
    <p:sldLayoutId id="2147483775" r:id="rId8"/>
    <p:sldLayoutId id="2147483753" r:id="rId9"/>
    <p:sldLayoutId id="2147483759" r:id="rId10"/>
    <p:sldLayoutId id="2147483761" r:id="rId11"/>
    <p:sldLayoutId id="2147483737" r:id="rId12"/>
    <p:sldLayoutId id="2147483769" r:id="rId13"/>
    <p:sldLayoutId id="2147483654" r:id="rId14"/>
    <p:sldLayoutId id="2147483742" r:id="rId15"/>
    <p:sldLayoutId id="2147483740" r:id="rId16"/>
    <p:sldLayoutId id="2147483741" r:id="rId17"/>
    <p:sldLayoutId id="2147483655" r:id="rId18"/>
    <p:sldLayoutId id="2147483768" r:id="rId19"/>
    <p:sldLayoutId id="2147483650" r:id="rId20"/>
    <p:sldLayoutId id="2147483651" r:id="rId21"/>
    <p:sldLayoutId id="2147483766" r:id="rId22"/>
    <p:sldLayoutId id="2147483776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5F9F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47C7C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A8C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A8C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A8C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A8C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comments" Target="../comments/comment1.xml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8.sv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73" r="-3866"/>
          <a:stretch/>
        </p:blipFill>
        <p:spPr>
          <a:xfrm>
            <a:off x="0" y="-5317"/>
            <a:ext cx="12684642" cy="343431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70203E-133B-4AD7-95A6-5F75714B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3752081"/>
            <a:ext cx="8467002" cy="1102723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IET Design Camp – Cohort Meeting #1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0F9DD57-3A29-4056-A882-A387C98A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973121"/>
            <a:ext cx="9747425" cy="7381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Verdana"/>
                <a:ea typeface="Verdana"/>
              </a:rPr>
              <a:t>Phase 1: Research and Assess</a:t>
            </a:r>
            <a:endParaRPr lang="en-US" dirty="0">
              <a:latin typeface="Roboto Slab"/>
            </a:endParaRPr>
          </a:p>
        </p:txBody>
      </p:sp>
      <p:pic>
        <p:nvPicPr>
          <p:cNvPr id="9" name="Picture 8" descr="AIR logo">
            <a:extLst>
              <a:ext uri="{FF2B5EF4-FFF2-40B4-BE49-F238E27FC236}">
                <a16:creationId xmlns:a16="http://schemas.microsoft.com/office/drawing/2014/main" id="{4A3177AA-1386-460F-B695-080271CF0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779" y="5811173"/>
            <a:ext cx="1532021" cy="761662"/>
          </a:xfrm>
          <a:prstGeom prst="rect">
            <a:avLst/>
          </a:prstGeom>
        </p:spPr>
      </p:pic>
      <p:pic>
        <p:nvPicPr>
          <p:cNvPr id="16" name="Picture 15" descr="Safal Partners logo">
            <a:extLst>
              <a:ext uri="{FF2B5EF4-FFF2-40B4-BE49-F238E27FC236}">
                <a16:creationId xmlns:a16="http://schemas.microsoft.com/office/drawing/2014/main" id="{9D1B120D-8F09-4C3F-B002-BF214AF79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480" y="5829580"/>
            <a:ext cx="1690261" cy="659200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0ACCBBF-7331-455D-9E34-335A66D6A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</p:spPr>
        <p:txBody>
          <a:bodyPr anchor="b"/>
          <a:lstStyle/>
          <a:p>
            <a:fld id="{46BF826B-1E70-4759-AAB5-894E58C379C3}" type="slidenum">
              <a:rPr lang="en-US" sz="1050" smtClean="0"/>
              <a:pPr/>
              <a:t>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249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8E6757-A1CB-45FE-8F9A-744D5129E6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49" y="663252"/>
            <a:ext cx="8369707" cy="747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7C7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Cohort Discussion #1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2D629BC-AA25-4CB9-B1F3-7832D6E11A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686" y="1422647"/>
            <a:ext cx="8369708" cy="44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Research and Assess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DB536-5B44-41DA-8F57-BDBB7FC55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60–65 mins.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CD03417-5B5E-4AD6-B902-561B5AEF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>
                <a:latin typeface="Verdana"/>
                <a:ea typeface="Verdana"/>
              </a:rPr>
              <a:t>Breakout discussions will focus in on the Research and Assess Phase of IET development.</a:t>
            </a:r>
          </a:p>
          <a:p>
            <a:pPr marL="457200" indent="-457200" fontAlgn="base">
              <a:buFontTx/>
              <a:buChar char="-"/>
            </a:pPr>
            <a:endParaRPr lang="en-US" dirty="0"/>
          </a:p>
          <a:p>
            <a:pPr fontAlgn="base"/>
            <a:r>
              <a:rPr lang="en-US" dirty="0">
                <a:latin typeface="Verdana"/>
                <a:ea typeface="Verdana"/>
              </a:rPr>
              <a:t>Your facilitators want to support the topics that are most important to you and encourage idea and solution sharing. </a:t>
            </a:r>
            <a:endParaRPr lang="en-US" dirty="0"/>
          </a:p>
          <a:p>
            <a:pPr marL="231775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FFFFFF"/>
              </a:buClr>
            </a:pPr>
            <a:endParaRPr lang="en-US" dirty="0"/>
          </a:p>
          <a:p>
            <a:pPr marL="688975" indent="-457200" fontAlgn="base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>
              <a:latin typeface="Verdana"/>
              <a:ea typeface="Verdana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AD6F203-062C-45F9-8E4B-B4556D202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b"/>
          <a:lstStyle/>
          <a:p>
            <a:pPr algn="l"/>
            <a:r>
              <a:rPr lang="en-US" sz="1050"/>
              <a:t>Phase 1: Research and Assess Cohort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1D1C837-0333-4000-B55E-C46D41DE0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fld id="{46BF826B-1E70-4759-AAB5-894E58C379C3}" type="slidenum">
              <a:rPr lang="en-US" sz="1050" smtClean="0"/>
              <a:pPr/>
              <a:t>10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7259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109" y="50075"/>
            <a:ext cx="10902950" cy="7688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Quick Reminders</a:t>
            </a:r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" y="1057660"/>
            <a:ext cx="9448801" cy="988765"/>
            <a:chOff x="-2" y="1057660"/>
            <a:chExt cx="9448801" cy="988765"/>
          </a:xfrm>
        </p:grpSpPr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046D9FBC-EC79-4BFC-9D85-A1CABE479B4D}"/>
                </a:ext>
              </a:extLst>
            </p:cNvPr>
            <p:cNvSpPr/>
            <p:nvPr/>
          </p:nvSpPr>
          <p:spPr>
            <a:xfrm rot="5400000">
              <a:off x="4339997" y="-3166702"/>
              <a:ext cx="768803" cy="94488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4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B9D620-89F6-48C5-BB7E-BC35AE474B1B}"/>
                </a:ext>
              </a:extLst>
            </p:cNvPr>
            <p:cNvSpPr/>
            <p:nvPr/>
          </p:nvSpPr>
          <p:spPr>
            <a:xfrm>
              <a:off x="508746" y="1057660"/>
              <a:ext cx="988765" cy="988765"/>
            </a:xfrm>
            <a:prstGeom prst="ellipse">
              <a:avLst/>
            </a:prstGeom>
            <a:solidFill>
              <a:srgbClr val="315F9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BE3C8F1-CFB9-48FF-8A87-857A277E2884}"/>
                </a:ext>
              </a:extLst>
            </p:cNvPr>
            <p:cNvGrpSpPr/>
            <p:nvPr/>
          </p:nvGrpSpPr>
          <p:grpSpPr>
            <a:xfrm>
              <a:off x="654512" y="1202650"/>
              <a:ext cx="697231" cy="697231"/>
              <a:chOff x="2014547" y="1577956"/>
              <a:chExt cx="914400" cy="914400"/>
            </a:xfrm>
            <a:solidFill>
              <a:srgbClr val="FFFFFF"/>
            </a:solidFill>
          </p:grpSpPr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44E92F7A-565F-4135-BCE3-B80FB81A4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14547" y="15779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A18447B0-886A-4953-9E67-6150FFE20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21708" y="1849903"/>
                <a:ext cx="292498" cy="292498"/>
              </a:xfrm>
              <a:prstGeom prst="rect">
                <a:avLst/>
              </a:prstGeom>
            </p:spPr>
          </p:pic>
        </p:grpSp>
      </p:grpSp>
      <p:sp>
        <p:nvSpPr>
          <p:cNvPr id="57" name="Content Placeholder 1">
            <a:extLst>
              <a:ext uri="{FF2B5EF4-FFF2-40B4-BE49-F238E27FC236}">
                <a16:creationId xmlns:a16="http://schemas.microsoft.com/office/drawing/2014/main" id="{C69D3209-85FF-474A-B977-D877B299790F}"/>
              </a:ext>
            </a:extLst>
          </p:cNvPr>
          <p:cNvSpPr txBox="1">
            <a:spLocks/>
          </p:cNvSpPr>
          <p:nvPr/>
        </p:nvSpPr>
        <p:spPr>
          <a:xfrm>
            <a:off x="1741988" y="1173296"/>
            <a:ext cx="7054779" cy="70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48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Make sure you are signed into the Zoom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desktop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client rather than through the browser version.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1C210F-6BE5-4F6A-AF8A-5B43C1FE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2246677"/>
            <a:ext cx="9448803" cy="988765"/>
            <a:chOff x="1" y="2246677"/>
            <a:chExt cx="9448803" cy="988765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CFD1CF8F-9F72-434C-A12C-D48644C1F0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340001" y="-2001277"/>
              <a:ext cx="768804" cy="94488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4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D64C3DF-5CAF-411E-B4D4-25176A52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746" y="2246677"/>
              <a:ext cx="988765" cy="988765"/>
            </a:xfrm>
            <a:prstGeom prst="ellipse">
              <a:avLst/>
            </a:prstGeom>
            <a:solidFill>
              <a:srgbClr val="315F9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3492C3BC-4244-41E3-BF41-AF2D878D3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4512" y="2361860"/>
              <a:ext cx="736710" cy="736710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76E9365-1A5B-4D60-8B8D-46B0590B8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2638" y="2566740"/>
              <a:ext cx="267952" cy="267952"/>
            </a:xfrm>
            <a:prstGeom prst="rect">
              <a:avLst/>
            </a:prstGeom>
          </p:spPr>
        </p:pic>
      </p:grp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E4F5DCDB-9A53-4EC8-98AA-34436400CFC4}"/>
              </a:ext>
            </a:extLst>
          </p:cNvPr>
          <p:cNvSpPr txBox="1">
            <a:spLocks/>
          </p:cNvSpPr>
          <p:nvPr/>
        </p:nvSpPr>
        <p:spPr>
          <a:xfrm>
            <a:off x="1741988" y="2367026"/>
            <a:ext cx="7054779" cy="70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48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recommend using your computer for audio to facilitate participation. </a:t>
            </a:r>
          </a:p>
        </p:txBody>
      </p:sp>
      <p:sp>
        <p:nvSpPr>
          <p:cNvPr id="74" name="Content Placeholder 1" hidden="1">
            <a:extLst>
              <a:ext uri="{FF2B5EF4-FFF2-40B4-BE49-F238E27FC236}">
                <a16:creationId xmlns:a16="http://schemas.microsoft.com/office/drawing/2014/main" id="{799D93B7-1537-4BFD-B792-D4FA9A8FB03E}"/>
              </a:ext>
            </a:extLst>
          </p:cNvPr>
          <p:cNvSpPr txBox="1">
            <a:spLocks/>
          </p:cNvSpPr>
          <p:nvPr/>
        </p:nvSpPr>
        <p:spPr>
          <a:xfrm>
            <a:off x="1741988" y="2342041"/>
            <a:ext cx="7054779" cy="7097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48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your Internet speed is slow, you may need to keep your camera off to improve quality.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2C47FF-7B99-4F33-ACF2-EE0EB58B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3407166"/>
            <a:ext cx="9448803" cy="988765"/>
            <a:chOff x="1" y="3407166"/>
            <a:chExt cx="9448803" cy="988765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0B37E401-76AD-49D3-AD97-DE6B21C5C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340001" y="-835850"/>
              <a:ext cx="768804" cy="94488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4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8039E8-0037-4E5E-9BAD-7402FF955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746" y="3407166"/>
              <a:ext cx="988765" cy="988765"/>
            </a:xfrm>
            <a:prstGeom prst="ellipse">
              <a:avLst/>
            </a:prstGeom>
            <a:solidFill>
              <a:srgbClr val="315F9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C2B5857-E8AF-4219-A280-7C8EB7C66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6875" y="3641701"/>
              <a:ext cx="457647" cy="457647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E30F512-3639-4A26-BC3C-AD9D728A8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34" y="3641701"/>
              <a:ext cx="372569" cy="4279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051015F-4BC1-4B11-92F5-500AF5CD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0238" y="3727173"/>
              <a:ext cx="399234" cy="399234"/>
            </a:xfrm>
            <a:prstGeom prst="rect">
              <a:avLst/>
            </a:prstGeom>
          </p:spPr>
        </p:pic>
      </p:grp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B388376F-85CB-4001-A5AF-C3ADEA317353}"/>
              </a:ext>
            </a:extLst>
          </p:cNvPr>
          <p:cNvSpPr txBox="1">
            <a:spLocks/>
          </p:cNvSpPr>
          <p:nvPr/>
        </p:nvSpPr>
        <p:spPr>
          <a:xfrm>
            <a:off x="1741989" y="3662597"/>
            <a:ext cx="7479190" cy="58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48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 mute your microphone and turn on your camera.</a:t>
            </a: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4490497"/>
            <a:ext cx="9448801" cy="988765"/>
            <a:chOff x="1" y="4490497"/>
            <a:chExt cx="9448801" cy="988765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ECA3C7B7-090D-401A-92AA-C8DE21FB6668}"/>
                </a:ext>
              </a:extLst>
            </p:cNvPr>
            <p:cNvSpPr/>
            <p:nvPr/>
          </p:nvSpPr>
          <p:spPr>
            <a:xfrm rot="5400000">
              <a:off x="4340000" y="254623"/>
              <a:ext cx="768804" cy="94488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4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97413B3-E095-4D24-9546-5313B0E29B9E}"/>
                </a:ext>
              </a:extLst>
            </p:cNvPr>
            <p:cNvSpPr/>
            <p:nvPr/>
          </p:nvSpPr>
          <p:spPr>
            <a:xfrm>
              <a:off x="508746" y="4490497"/>
              <a:ext cx="988765" cy="988765"/>
            </a:xfrm>
            <a:prstGeom prst="ellipse">
              <a:avLst/>
            </a:prstGeom>
            <a:solidFill>
              <a:srgbClr val="315F9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6D080A6F-43E2-44E9-8AB9-59E1A090F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3185" y="4652359"/>
              <a:ext cx="776287" cy="776287"/>
            </a:xfrm>
            <a:prstGeom prst="rect">
              <a:avLst/>
            </a:prstGeom>
          </p:spPr>
        </p:pic>
      </p:grp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12747DC0-1748-4E2C-A0FD-C4EAB1DA3F5B}"/>
              </a:ext>
            </a:extLst>
          </p:cNvPr>
          <p:cNvSpPr txBox="1">
            <a:spLocks/>
          </p:cNvSpPr>
          <p:nvPr/>
        </p:nvSpPr>
        <p:spPr>
          <a:xfrm>
            <a:off x="1741990" y="4629698"/>
            <a:ext cx="7054779" cy="70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48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During the webinar, chat the entire group for questions and comments related to the content.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65BB0E-79E0-4E2A-B433-4FE8B62BE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5625562"/>
            <a:ext cx="9448799" cy="988765"/>
            <a:chOff x="1" y="5625562"/>
            <a:chExt cx="9448799" cy="9887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C622466-AFC4-47D0-AD99-4A06EA4C76E3}"/>
                </a:ext>
              </a:extLst>
            </p:cNvPr>
            <p:cNvGrpSpPr/>
            <p:nvPr/>
          </p:nvGrpSpPr>
          <p:grpSpPr>
            <a:xfrm>
              <a:off x="1" y="5625562"/>
              <a:ext cx="9448799" cy="988765"/>
              <a:chOff x="1" y="5625562"/>
              <a:chExt cx="9448799" cy="988765"/>
            </a:xfrm>
          </p:grpSpPr>
          <p:sp>
            <p:nvSpPr>
              <p:cNvPr id="76" name="Rectangle: Top Corners Rounded 75">
                <a:extLst>
                  <a:ext uri="{FF2B5EF4-FFF2-40B4-BE49-F238E27FC236}">
                    <a16:creationId xmlns:a16="http://schemas.microsoft.com/office/drawing/2014/main" id="{779C4415-46CD-47B4-A953-C232332C1FD2}"/>
                  </a:ext>
                </a:extLst>
              </p:cNvPr>
              <p:cNvSpPr/>
              <p:nvPr/>
            </p:nvSpPr>
            <p:spPr>
              <a:xfrm rot="5400000">
                <a:off x="4339999" y="1420053"/>
                <a:ext cx="768804" cy="94487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47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A34E79-FC06-4968-A836-E514E194F220}"/>
                  </a:ext>
                </a:extLst>
              </p:cNvPr>
              <p:cNvSpPr/>
              <p:nvPr/>
            </p:nvSpPr>
            <p:spPr>
              <a:xfrm>
                <a:off x="508746" y="5625562"/>
                <a:ext cx="988765" cy="988765"/>
              </a:xfrm>
              <a:prstGeom prst="ellipse">
                <a:avLst/>
              </a:prstGeom>
              <a:solidFill>
                <a:srgbClr val="315F9F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9EDC53D-2E9E-41B2-BDF0-D356906B3E64}"/>
                </a:ext>
              </a:extLst>
            </p:cNvPr>
            <p:cNvGrpSpPr/>
            <p:nvPr/>
          </p:nvGrpSpPr>
          <p:grpSpPr>
            <a:xfrm>
              <a:off x="737181" y="5754845"/>
              <a:ext cx="525331" cy="662456"/>
              <a:chOff x="737181" y="5754845"/>
              <a:chExt cx="525331" cy="662456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CC1CE33-3723-4E81-BE6C-140D34398276}"/>
                  </a:ext>
                </a:extLst>
              </p:cNvPr>
              <p:cNvSpPr/>
              <p:nvPr/>
            </p:nvSpPr>
            <p:spPr>
              <a:xfrm>
                <a:off x="737181" y="5754845"/>
                <a:ext cx="525331" cy="616474"/>
              </a:xfrm>
              <a:custGeom>
                <a:avLst/>
                <a:gdLst>
                  <a:gd name="connsiteX0" fmla="*/ 373725 w 525331"/>
                  <a:gd name="connsiteY0" fmla="*/ 355389 h 616474"/>
                  <a:gd name="connsiteX1" fmla="*/ 463352 w 525331"/>
                  <a:gd name="connsiteY1" fmla="*/ 401371 h 616474"/>
                  <a:gd name="connsiteX2" fmla="*/ 480498 w 525331"/>
                  <a:gd name="connsiteY2" fmla="*/ 436442 h 616474"/>
                  <a:gd name="connsiteX3" fmla="*/ 494526 w 525331"/>
                  <a:gd name="connsiteY3" fmla="*/ 557243 h 616474"/>
                  <a:gd name="connsiteX4" fmla="*/ 488291 w 525331"/>
                  <a:gd name="connsiteY4" fmla="*/ 571272 h 616474"/>
                  <a:gd name="connsiteX5" fmla="*/ 488291 w 525331"/>
                  <a:gd name="connsiteY5" fmla="*/ 571272 h 616474"/>
                  <a:gd name="connsiteX6" fmla="*/ 446206 w 525331"/>
                  <a:gd name="connsiteY6" fmla="*/ 591535 h 616474"/>
                  <a:gd name="connsiteX7" fmla="*/ 446206 w 525331"/>
                  <a:gd name="connsiteY7" fmla="*/ 616475 h 616474"/>
                  <a:gd name="connsiteX8" fmla="*/ 467248 w 525331"/>
                  <a:gd name="connsiteY8" fmla="*/ 616475 h 616474"/>
                  <a:gd name="connsiteX9" fmla="*/ 505437 w 525331"/>
                  <a:gd name="connsiteY9" fmla="*/ 596991 h 616474"/>
                  <a:gd name="connsiteX10" fmla="*/ 505437 w 525331"/>
                  <a:gd name="connsiteY10" fmla="*/ 596991 h 616474"/>
                  <a:gd name="connsiteX11" fmla="*/ 524921 w 525331"/>
                  <a:gd name="connsiteY11" fmla="*/ 553347 h 616474"/>
                  <a:gd name="connsiteX12" fmla="*/ 512451 w 525331"/>
                  <a:gd name="connsiteY12" fmla="*/ 435663 h 616474"/>
                  <a:gd name="connsiteX13" fmla="*/ 483615 w 525331"/>
                  <a:gd name="connsiteY13" fmla="*/ 377990 h 616474"/>
                  <a:gd name="connsiteX14" fmla="*/ 384636 w 525331"/>
                  <a:gd name="connsiteY14" fmla="*/ 326552 h 616474"/>
                  <a:gd name="connsiteX15" fmla="*/ 346447 w 525331"/>
                  <a:gd name="connsiteY15" fmla="*/ 310965 h 616474"/>
                  <a:gd name="connsiteX16" fmla="*/ 341771 w 525331"/>
                  <a:gd name="connsiteY16" fmla="*/ 303951 h 616474"/>
                  <a:gd name="connsiteX17" fmla="*/ 341771 w 525331"/>
                  <a:gd name="connsiteY17" fmla="*/ 285246 h 616474"/>
                  <a:gd name="connsiteX18" fmla="*/ 388533 w 525331"/>
                  <a:gd name="connsiteY18" fmla="*/ 187826 h 616474"/>
                  <a:gd name="connsiteX19" fmla="*/ 388533 w 525331"/>
                  <a:gd name="connsiteY19" fmla="*/ 159769 h 616474"/>
                  <a:gd name="connsiteX20" fmla="*/ 404120 w 525331"/>
                  <a:gd name="connsiteY20" fmla="*/ 164445 h 616474"/>
                  <a:gd name="connsiteX21" fmla="*/ 390871 w 525331"/>
                  <a:gd name="connsiteY21" fmla="*/ 125477 h 616474"/>
                  <a:gd name="connsiteX22" fmla="*/ 386974 w 525331"/>
                  <a:gd name="connsiteY22" fmla="*/ 109111 h 616474"/>
                  <a:gd name="connsiteX23" fmla="*/ 317611 w 525331"/>
                  <a:gd name="connsiteY23" fmla="*/ 14029 h 616474"/>
                  <a:gd name="connsiteX24" fmla="*/ 307479 w 525331"/>
                  <a:gd name="connsiteY24" fmla="*/ 14808 h 616474"/>
                  <a:gd name="connsiteX25" fmla="*/ 300465 w 525331"/>
                  <a:gd name="connsiteY25" fmla="*/ 20263 h 616474"/>
                  <a:gd name="connsiteX26" fmla="*/ 292671 w 525331"/>
                  <a:gd name="connsiteY26" fmla="*/ 9352 h 616474"/>
                  <a:gd name="connsiteX27" fmla="*/ 283319 w 525331"/>
                  <a:gd name="connsiteY27" fmla="*/ 2338 h 616474"/>
                  <a:gd name="connsiteX28" fmla="*/ 262276 w 525331"/>
                  <a:gd name="connsiteY28" fmla="*/ 0 h 616474"/>
                  <a:gd name="connsiteX29" fmla="*/ 138358 w 525331"/>
                  <a:gd name="connsiteY29" fmla="*/ 111449 h 616474"/>
                  <a:gd name="connsiteX30" fmla="*/ 138358 w 525331"/>
                  <a:gd name="connsiteY30" fmla="*/ 116904 h 616474"/>
                  <a:gd name="connsiteX31" fmla="*/ 138358 w 525331"/>
                  <a:gd name="connsiteY31" fmla="*/ 116904 h 616474"/>
                  <a:gd name="connsiteX32" fmla="*/ 138358 w 525331"/>
                  <a:gd name="connsiteY32" fmla="*/ 130153 h 616474"/>
                  <a:gd name="connsiteX33" fmla="*/ 128226 w 525331"/>
                  <a:gd name="connsiteY33" fmla="*/ 179253 h 616474"/>
                  <a:gd name="connsiteX34" fmla="*/ 114977 w 525331"/>
                  <a:gd name="connsiteY34" fmla="*/ 210428 h 616474"/>
                  <a:gd name="connsiteX35" fmla="*/ 139917 w 525331"/>
                  <a:gd name="connsiteY35" fmla="*/ 203413 h 616474"/>
                  <a:gd name="connsiteX36" fmla="*/ 185120 w 525331"/>
                  <a:gd name="connsiteY36" fmla="*/ 283688 h 616474"/>
                  <a:gd name="connsiteX37" fmla="*/ 185120 w 525331"/>
                  <a:gd name="connsiteY37" fmla="*/ 303172 h 616474"/>
                  <a:gd name="connsiteX38" fmla="*/ 180443 w 525331"/>
                  <a:gd name="connsiteY38" fmla="*/ 310186 h 616474"/>
                  <a:gd name="connsiteX39" fmla="*/ 142255 w 525331"/>
                  <a:gd name="connsiteY39" fmla="*/ 325773 h 616474"/>
                  <a:gd name="connsiteX40" fmla="*/ 43276 w 525331"/>
                  <a:gd name="connsiteY40" fmla="*/ 377211 h 616474"/>
                  <a:gd name="connsiteX41" fmla="*/ 13660 w 525331"/>
                  <a:gd name="connsiteY41" fmla="*/ 434884 h 616474"/>
                  <a:gd name="connsiteX42" fmla="*/ 411 w 525331"/>
                  <a:gd name="connsiteY42" fmla="*/ 553347 h 616474"/>
                  <a:gd name="connsiteX43" fmla="*/ 19895 w 525331"/>
                  <a:gd name="connsiteY43" fmla="*/ 596991 h 616474"/>
                  <a:gd name="connsiteX44" fmla="*/ 58084 w 525331"/>
                  <a:gd name="connsiteY44" fmla="*/ 616475 h 616474"/>
                  <a:gd name="connsiteX45" fmla="*/ 79906 w 525331"/>
                  <a:gd name="connsiteY45" fmla="*/ 616475 h 616474"/>
                  <a:gd name="connsiteX46" fmla="*/ 79906 w 525331"/>
                  <a:gd name="connsiteY46" fmla="*/ 592315 h 616474"/>
                  <a:gd name="connsiteX47" fmla="*/ 37820 w 525331"/>
                  <a:gd name="connsiteY47" fmla="*/ 572051 h 616474"/>
                  <a:gd name="connsiteX48" fmla="*/ 31585 w 525331"/>
                  <a:gd name="connsiteY48" fmla="*/ 558023 h 616474"/>
                  <a:gd name="connsiteX49" fmla="*/ 44834 w 525331"/>
                  <a:gd name="connsiteY49" fmla="*/ 438001 h 616474"/>
                  <a:gd name="connsiteX50" fmla="*/ 44834 w 525331"/>
                  <a:gd name="connsiteY50" fmla="*/ 436442 h 616474"/>
                  <a:gd name="connsiteX51" fmla="*/ 62760 w 525331"/>
                  <a:gd name="connsiteY51" fmla="*/ 401371 h 616474"/>
                  <a:gd name="connsiteX52" fmla="*/ 152386 w 525331"/>
                  <a:gd name="connsiteY52" fmla="*/ 355389 h 616474"/>
                  <a:gd name="connsiteX53" fmla="*/ 164856 w 525331"/>
                  <a:gd name="connsiteY53" fmla="*/ 351492 h 616474"/>
                  <a:gd name="connsiteX54" fmla="*/ 263056 w 525331"/>
                  <a:gd name="connsiteY54" fmla="*/ 374094 h 616474"/>
                  <a:gd name="connsiteX55" fmla="*/ 362035 w 525331"/>
                  <a:gd name="connsiteY55" fmla="*/ 351492 h 616474"/>
                  <a:gd name="connsiteX56" fmla="*/ 373725 w 525331"/>
                  <a:gd name="connsiteY56" fmla="*/ 355389 h 616474"/>
                  <a:gd name="connsiteX57" fmla="*/ 169532 w 525331"/>
                  <a:gd name="connsiteY57" fmla="*/ 194061 h 616474"/>
                  <a:gd name="connsiteX58" fmla="*/ 333198 w 525331"/>
                  <a:gd name="connsiteY58" fmla="*/ 101317 h 616474"/>
                  <a:gd name="connsiteX59" fmla="*/ 356579 w 525331"/>
                  <a:gd name="connsiteY59" fmla="*/ 132491 h 616474"/>
                  <a:gd name="connsiteX60" fmla="*/ 356579 w 525331"/>
                  <a:gd name="connsiteY60" fmla="*/ 187047 h 616474"/>
                  <a:gd name="connsiteX61" fmla="*/ 263056 w 525331"/>
                  <a:gd name="connsiteY61" fmla="*/ 280570 h 616474"/>
                  <a:gd name="connsiteX62" fmla="*/ 169532 w 525331"/>
                  <a:gd name="connsiteY62" fmla="*/ 194061 h 616474"/>
                  <a:gd name="connsiteX63" fmla="*/ 200707 w 525331"/>
                  <a:gd name="connsiteY63" fmla="*/ 334346 h 616474"/>
                  <a:gd name="connsiteX64" fmla="*/ 216294 w 525331"/>
                  <a:gd name="connsiteY64" fmla="*/ 303172 h 616474"/>
                  <a:gd name="connsiteX65" fmla="*/ 216294 w 525331"/>
                  <a:gd name="connsiteY65" fmla="*/ 302392 h 616474"/>
                  <a:gd name="connsiteX66" fmla="*/ 309817 w 525331"/>
                  <a:gd name="connsiteY66" fmla="*/ 302392 h 616474"/>
                  <a:gd name="connsiteX67" fmla="*/ 309817 w 525331"/>
                  <a:gd name="connsiteY67" fmla="*/ 303172 h 616474"/>
                  <a:gd name="connsiteX68" fmla="*/ 324625 w 525331"/>
                  <a:gd name="connsiteY68" fmla="*/ 334346 h 616474"/>
                  <a:gd name="connsiteX69" fmla="*/ 262276 w 525331"/>
                  <a:gd name="connsiteY69" fmla="*/ 342919 h 616474"/>
                  <a:gd name="connsiteX70" fmla="*/ 200707 w 525331"/>
                  <a:gd name="connsiteY70" fmla="*/ 334346 h 61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25331" h="616474">
                    <a:moveTo>
                      <a:pt x="373725" y="355389"/>
                    </a:moveTo>
                    <a:cubicBezTo>
                      <a:pt x="406458" y="367079"/>
                      <a:pt x="437633" y="380328"/>
                      <a:pt x="463352" y="401371"/>
                    </a:cubicBezTo>
                    <a:cubicBezTo>
                      <a:pt x="474263" y="409944"/>
                      <a:pt x="480498" y="422414"/>
                      <a:pt x="480498" y="436442"/>
                    </a:cubicBezTo>
                    <a:lnTo>
                      <a:pt x="494526" y="557243"/>
                    </a:lnTo>
                    <a:cubicBezTo>
                      <a:pt x="495305" y="562699"/>
                      <a:pt x="492967" y="568155"/>
                      <a:pt x="488291" y="571272"/>
                    </a:cubicBezTo>
                    <a:lnTo>
                      <a:pt x="488291" y="571272"/>
                    </a:lnTo>
                    <a:cubicBezTo>
                      <a:pt x="475042" y="579845"/>
                      <a:pt x="461014" y="586859"/>
                      <a:pt x="446206" y="591535"/>
                    </a:cubicBezTo>
                    <a:lnTo>
                      <a:pt x="446206" y="616475"/>
                    </a:lnTo>
                    <a:lnTo>
                      <a:pt x="467248" y="616475"/>
                    </a:lnTo>
                    <a:cubicBezTo>
                      <a:pt x="480498" y="611019"/>
                      <a:pt x="493747" y="604785"/>
                      <a:pt x="505437" y="596991"/>
                    </a:cubicBezTo>
                    <a:lnTo>
                      <a:pt x="505437" y="596991"/>
                    </a:lnTo>
                    <a:cubicBezTo>
                      <a:pt x="519466" y="587639"/>
                      <a:pt x="527259" y="570493"/>
                      <a:pt x="524921" y="553347"/>
                    </a:cubicBezTo>
                    <a:lnTo>
                      <a:pt x="512451" y="435663"/>
                    </a:lnTo>
                    <a:cubicBezTo>
                      <a:pt x="511672" y="413062"/>
                      <a:pt x="501540" y="392019"/>
                      <a:pt x="483615" y="377990"/>
                    </a:cubicBezTo>
                    <a:cubicBezTo>
                      <a:pt x="454779" y="353830"/>
                      <a:pt x="420487" y="339022"/>
                      <a:pt x="384636" y="326552"/>
                    </a:cubicBezTo>
                    <a:lnTo>
                      <a:pt x="346447" y="310965"/>
                    </a:lnTo>
                    <a:cubicBezTo>
                      <a:pt x="343330" y="309407"/>
                      <a:pt x="341771" y="307068"/>
                      <a:pt x="341771" y="303951"/>
                    </a:cubicBezTo>
                    <a:lnTo>
                      <a:pt x="341771" y="285246"/>
                    </a:lnTo>
                    <a:cubicBezTo>
                      <a:pt x="371387" y="261865"/>
                      <a:pt x="388533" y="226015"/>
                      <a:pt x="388533" y="187826"/>
                    </a:cubicBezTo>
                    <a:lnTo>
                      <a:pt x="388533" y="159769"/>
                    </a:lnTo>
                    <a:cubicBezTo>
                      <a:pt x="393209" y="162887"/>
                      <a:pt x="398665" y="163666"/>
                      <a:pt x="404120" y="164445"/>
                    </a:cubicBezTo>
                    <a:lnTo>
                      <a:pt x="390871" y="125477"/>
                    </a:lnTo>
                    <a:cubicBezTo>
                      <a:pt x="389312" y="120022"/>
                      <a:pt x="387754" y="114566"/>
                      <a:pt x="386974" y="109111"/>
                    </a:cubicBezTo>
                    <a:cubicBezTo>
                      <a:pt x="380739" y="64687"/>
                      <a:pt x="354241" y="33513"/>
                      <a:pt x="317611" y="14029"/>
                    </a:cubicBezTo>
                    <a:cubicBezTo>
                      <a:pt x="314494" y="12470"/>
                      <a:pt x="310597" y="12470"/>
                      <a:pt x="307479" y="14808"/>
                    </a:cubicBezTo>
                    <a:lnTo>
                      <a:pt x="300465" y="20263"/>
                    </a:lnTo>
                    <a:lnTo>
                      <a:pt x="292671" y="9352"/>
                    </a:lnTo>
                    <a:cubicBezTo>
                      <a:pt x="290333" y="6235"/>
                      <a:pt x="287216" y="3117"/>
                      <a:pt x="283319" y="2338"/>
                    </a:cubicBezTo>
                    <a:cubicBezTo>
                      <a:pt x="276305" y="779"/>
                      <a:pt x="269291" y="0"/>
                      <a:pt x="262276" y="0"/>
                    </a:cubicBezTo>
                    <a:cubicBezTo>
                      <a:pt x="200707" y="0"/>
                      <a:pt x="149269" y="48320"/>
                      <a:pt x="138358" y="111449"/>
                    </a:cubicBezTo>
                    <a:lnTo>
                      <a:pt x="138358" y="116904"/>
                    </a:lnTo>
                    <a:lnTo>
                      <a:pt x="138358" y="116904"/>
                    </a:lnTo>
                    <a:lnTo>
                      <a:pt x="138358" y="130153"/>
                    </a:lnTo>
                    <a:cubicBezTo>
                      <a:pt x="138358" y="147299"/>
                      <a:pt x="135240" y="163666"/>
                      <a:pt x="128226" y="179253"/>
                    </a:cubicBezTo>
                    <a:lnTo>
                      <a:pt x="114977" y="210428"/>
                    </a:lnTo>
                    <a:cubicBezTo>
                      <a:pt x="114977" y="210428"/>
                      <a:pt x="124329" y="208090"/>
                      <a:pt x="139917" y="203413"/>
                    </a:cubicBezTo>
                    <a:cubicBezTo>
                      <a:pt x="143813" y="235367"/>
                      <a:pt x="160180" y="264204"/>
                      <a:pt x="185120" y="283688"/>
                    </a:cubicBezTo>
                    <a:lnTo>
                      <a:pt x="185120" y="303172"/>
                    </a:lnTo>
                    <a:cubicBezTo>
                      <a:pt x="185120" y="306289"/>
                      <a:pt x="183561" y="309407"/>
                      <a:pt x="180443" y="310186"/>
                    </a:cubicBezTo>
                    <a:lnTo>
                      <a:pt x="142255" y="325773"/>
                    </a:lnTo>
                    <a:cubicBezTo>
                      <a:pt x="106404" y="338243"/>
                      <a:pt x="72112" y="353051"/>
                      <a:pt x="43276" y="377211"/>
                    </a:cubicBezTo>
                    <a:cubicBezTo>
                      <a:pt x="25350" y="391239"/>
                      <a:pt x="14439" y="412282"/>
                      <a:pt x="13660" y="434884"/>
                    </a:cubicBezTo>
                    <a:lnTo>
                      <a:pt x="411" y="553347"/>
                    </a:lnTo>
                    <a:cubicBezTo>
                      <a:pt x="-1927" y="570493"/>
                      <a:pt x="5866" y="587639"/>
                      <a:pt x="19895" y="596991"/>
                    </a:cubicBezTo>
                    <a:cubicBezTo>
                      <a:pt x="31585" y="604785"/>
                      <a:pt x="44834" y="611019"/>
                      <a:pt x="58084" y="616475"/>
                    </a:cubicBezTo>
                    <a:lnTo>
                      <a:pt x="79906" y="616475"/>
                    </a:lnTo>
                    <a:lnTo>
                      <a:pt x="79906" y="592315"/>
                    </a:lnTo>
                    <a:cubicBezTo>
                      <a:pt x="65098" y="586859"/>
                      <a:pt x="51069" y="580624"/>
                      <a:pt x="37820" y="572051"/>
                    </a:cubicBezTo>
                    <a:cubicBezTo>
                      <a:pt x="33144" y="568934"/>
                      <a:pt x="30806" y="563478"/>
                      <a:pt x="31585" y="558023"/>
                    </a:cubicBezTo>
                    <a:lnTo>
                      <a:pt x="44834" y="438001"/>
                    </a:lnTo>
                    <a:lnTo>
                      <a:pt x="44834" y="436442"/>
                    </a:lnTo>
                    <a:cubicBezTo>
                      <a:pt x="44834" y="422414"/>
                      <a:pt x="51849" y="409944"/>
                      <a:pt x="62760" y="401371"/>
                    </a:cubicBezTo>
                    <a:cubicBezTo>
                      <a:pt x="88479" y="380328"/>
                      <a:pt x="119653" y="367079"/>
                      <a:pt x="152386" y="355389"/>
                    </a:cubicBezTo>
                    <a:lnTo>
                      <a:pt x="164856" y="351492"/>
                    </a:lnTo>
                    <a:cubicBezTo>
                      <a:pt x="187458" y="365521"/>
                      <a:pt x="223308" y="374094"/>
                      <a:pt x="263056" y="374094"/>
                    </a:cubicBezTo>
                    <a:cubicBezTo>
                      <a:pt x="302803" y="374094"/>
                      <a:pt x="338654" y="365521"/>
                      <a:pt x="362035" y="351492"/>
                    </a:cubicBezTo>
                    <a:lnTo>
                      <a:pt x="373725" y="355389"/>
                    </a:lnTo>
                    <a:close/>
                    <a:moveTo>
                      <a:pt x="169532" y="194061"/>
                    </a:moveTo>
                    <a:cubicBezTo>
                      <a:pt x="222529" y="176136"/>
                      <a:pt x="298906" y="144961"/>
                      <a:pt x="333198" y="101317"/>
                    </a:cubicBezTo>
                    <a:cubicBezTo>
                      <a:pt x="340212" y="112228"/>
                      <a:pt x="348006" y="122360"/>
                      <a:pt x="356579" y="132491"/>
                    </a:cubicBezTo>
                    <a:lnTo>
                      <a:pt x="356579" y="187047"/>
                    </a:lnTo>
                    <a:cubicBezTo>
                      <a:pt x="356579" y="238485"/>
                      <a:pt x="314494" y="280570"/>
                      <a:pt x="263056" y="280570"/>
                    </a:cubicBezTo>
                    <a:cubicBezTo>
                      <a:pt x="213956" y="280570"/>
                      <a:pt x="173429" y="243161"/>
                      <a:pt x="169532" y="194061"/>
                    </a:cubicBezTo>
                    <a:close/>
                    <a:moveTo>
                      <a:pt x="200707" y="334346"/>
                    </a:moveTo>
                    <a:cubicBezTo>
                      <a:pt x="210059" y="327332"/>
                      <a:pt x="216294" y="315641"/>
                      <a:pt x="216294" y="303172"/>
                    </a:cubicBezTo>
                    <a:lnTo>
                      <a:pt x="216294" y="302392"/>
                    </a:lnTo>
                    <a:cubicBezTo>
                      <a:pt x="245910" y="314862"/>
                      <a:pt x="280202" y="314862"/>
                      <a:pt x="309817" y="302392"/>
                    </a:cubicBezTo>
                    <a:lnTo>
                      <a:pt x="309817" y="303172"/>
                    </a:lnTo>
                    <a:cubicBezTo>
                      <a:pt x="309817" y="314862"/>
                      <a:pt x="315273" y="326552"/>
                      <a:pt x="324625" y="334346"/>
                    </a:cubicBezTo>
                    <a:cubicBezTo>
                      <a:pt x="304362" y="340581"/>
                      <a:pt x="283319" y="343698"/>
                      <a:pt x="262276" y="342919"/>
                    </a:cubicBezTo>
                    <a:cubicBezTo>
                      <a:pt x="242013" y="342919"/>
                      <a:pt x="220970" y="339802"/>
                      <a:pt x="200707" y="334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91FA1B-4893-47B8-A63B-FC6EE1D9CD7E}"/>
                  </a:ext>
                </a:extLst>
              </p:cNvPr>
              <p:cNvSpPr/>
              <p:nvPr/>
            </p:nvSpPr>
            <p:spPr>
              <a:xfrm>
                <a:off x="773443" y="6174141"/>
                <a:ext cx="454367" cy="243160"/>
              </a:xfrm>
              <a:custGeom>
                <a:avLst/>
                <a:gdLst>
                  <a:gd name="connsiteX0" fmla="*/ 395136 w 454367"/>
                  <a:gd name="connsiteY0" fmla="*/ 19484 h 243160"/>
                  <a:gd name="connsiteX1" fmla="*/ 375652 w 454367"/>
                  <a:gd name="connsiteY1" fmla="*/ 0 h 243160"/>
                  <a:gd name="connsiteX2" fmla="*/ 375652 w 454367"/>
                  <a:gd name="connsiteY2" fmla="*/ 0 h 243160"/>
                  <a:gd name="connsiteX3" fmla="*/ 78716 w 454367"/>
                  <a:gd name="connsiteY3" fmla="*/ 0 h 243160"/>
                  <a:gd name="connsiteX4" fmla="*/ 59231 w 454367"/>
                  <a:gd name="connsiteY4" fmla="*/ 19484 h 243160"/>
                  <a:gd name="connsiteX5" fmla="*/ 59231 w 454367"/>
                  <a:gd name="connsiteY5" fmla="*/ 19484 h 243160"/>
                  <a:gd name="connsiteX6" fmla="*/ 59231 w 454367"/>
                  <a:gd name="connsiteY6" fmla="*/ 213545 h 243160"/>
                  <a:gd name="connsiteX7" fmla="*/ 0 w 454367"/>
                  <a:gd name="connsiteY7" fmla="*/ 213545 h 243160"/>
                  <a:gd name="connsiteX8" fmla="*/ 0 w 454367"/>
                  <a:gd name="connsiteY8" fmla="*/ 223677 h 243160"/>
                  <a:gd name="connsiteX9" fmla="*/ 19484 w 454367"/>
                  <a:gd name="connsiteY9" fmla="*/ 243161 h 243160"/>
                  <a:gd name="connsiteX10" fmla="*/ 434884 w 454367"/>
                  <a:gd name="connsiteY10" fmla="*/ 243161 h 243160"/>
                  <a:gd name="connsiteX11" fmla="*/ 454368 w 454367"/>
                  <a:gd name="connsiteY11" fmla="*/ 223677 h 243160"/>
                  <a:gd name="connsiteX12" fmla="*/ 454368 w 454367"/>
                  <a:gd name="connsiteY12" fmla="*/ 213545 h 243160"/>
                  <a:gd name="connsiteX13" fmla="*/ 395136 w 454367"/>
                  <a:gd name="connsiteY13" fmla="*/ 213545 h 243160"/>
                  <a:gd name="connsiteX14" fmla="*/ 395136 w 454367"/>
                  <a:gd name="connsiteY14" fmla="*/ 19484 h 243160"/>
                  <a:gd name="connsiteX15" fmla="*/ 186267 w 454367"/>
                  <a:gd name="connsiteY15" fmla="*/ 148079 h 243160"/>
                  <a:gd name="connsiteX16" fmla="*/ 175356 w 454367"/>
                  <a:gd name="connsiteY16" fmla="*/ 158990 h 243160"/>
                  <a:gd name="connsiteX17" fmla="*/ 131712 w 454367"/>
                  <a:gd name="connsiteY17" fmla="*/ 115345 h 243160"/>
                  <a:gd name="connsiteX18" fmla="*/ 175356 w 454367"/>
                  <a:gd name="connsiteY18" fmla="*/ 71701 h 243160"/>
                  <a:gd name="connsiteX19" fmla="*/ 186267 w 454367"/>
                  <a:gd name="connsiteY19" fmla="*/ 82612 h 243160"/>
                  <a:gd name="connsiteX20" fmla="*/ 153534 w 454367"/>
                  <a:gd name="connsiteY20" fmla="*/ 115345 h 243160"/>
                  <a:gd name="connsiteX21" fmla="*/ 186267 w 454367"/>
                  <a:gd name="connsiteY21" fmla="*/ 148079 h 243160"/>
                  <a:gd name="connsiteX22" fmla="*/ 215883 w 454367"/>
                  <a:gd name="connsiteY22" fmla="*/ 164445 h 243160"/>
                  <a:gd name="connsiteX23" fmla="*/ 201855 w 454367"/>
                  <a:gd name="connsiteY23" fmla="*/ 158210 h 243160"/>
                  <a:gd name="connsiteX24" fmla="*/ 238485 w 454367"/>
                  <a:gd name="connsiteY24" fmla="*/ 70143 h 243160"/>
                  <a:gd name="connsiteX25" fmla="*/ 252513 w 454367"/>
                  <a:gd name="connsiteY25" fmla="*/ 76377 h 243160"/>
                  <a:gd name="connsiteX26" fmla="*/ 215883 w 454367"/>
                  <a:gd name="connsiteY26" fmla="*/ 164445 h 243160"/>
                  <a:gd name="connsiteX27" fmla="*/ 278232 w 454367"/>
                  <a:gd name="connsiteY27" fmla="*/ 159769 h 243160"/>
                  <a:gd name="connsiteX28" fmla="*/ 267321 w 454367"/>
                  <a:gd name="connsiteY28" fmla="*/ 148858 h 243160"/>
                  <a:gd name="connsiteX29" fmla="*/ 300054 w 454367"/>
                  <a:gd name="connsiteY29" fmla="*/ 116125 h 243160"/>
                  <a:gd name="connsiteX30" fmla="*/ 267321 w 454367"/>
                  <a:gd name="connsiteY30" fmla="*/ 83392 h 243160"/>
                  <a:gd name="connsiteX31" fmla="*/ 278232 w 454367"/>
                  <a:gd name="connsiteY31" fmla="*/ 72481 h 243160"/>
                  <a:gd name="connsiteX32" fmla="*/ 321876 w 454367"/>
                  <a:gd name="connsiteY32" fmla="*/ 116125 h 243160"/>
                  <a:gd name="connsiteX33" fmla="*/ 278232 w 454367"/>
                  <a:gd name="connsiteY33" fmla="*/ 159769 h 24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4367" h="243160">
                    <a:moveTo>
                      <a:pt x="395136" y="19484"/>
                    </a:moveTo>
                    <a:cubicBezTo>
                      <a:pt x="395136" y="8573"/>
                      <a:pt x="386563" y="0"/>
                      <a:pt x="375652" y="0"/>
                    </a:cubicBezTo>
                    <a:lnTo>
                      <a:pt x="375652" y="0"/>
                    </a:lnTo>
                    <a:lnTo>
                      <a:pt x="78716" y="0"/>
                    </a:lnTo>
                    <a:cubicBezTo>
                      <a:pt x="67804" y="0"/>
                      <a:pt x="59231" y="8573"/>
                      <a:pt x="59231" y="19484"/>
                    </a:cubicBezTo>
                    <a:lnTo>
                      <a:pt x="59231" y="19484"/>
                    </a:lnTo>
                    <a:lnTo>
                      <a:pt x="59231" y="213545"/>
                    </a:lnTo>
                    <a:lnTo>
                      <a:pt x="0" y="213545"/>
                    </a:lnTo>
                    <a:lnTo>
                      <a:pt x="0" y="223677"/>
                    </a:lnTo>
                    <a:cubicBezTo>
                      <a:pt x="0" y="234588"/>
                      <a:pt x="8573" y="243161"/>
                      <a:pt x="19484" y="243161"/>
                    </a:cubicBezTo>
                    <a:lnTo>
                      <a:pt x="434884" y="243161"/>
                    </a:lnTo>
                    <a:cubicBezTo>
                      <a:pt x="445795" y="243161"/>
                      <a:pt x="454368" y="234588"/>
                      <a:pt x="454368" y="223677"/>
                    </a:cubicBezTo>
                    <a:lnTo>
                      <a:pt x="454368" y="213545"/>
                    </a:lnTo>
                    <a:lnTo>
                      <a:pt x="395136" y="213545"/>
                    </a:lnTo>
                    <a:lnTo>
                      <a:pt x="395136" y="19484"/>
                    </a:lnTo>
                    <a:close/>
                    <a:moveTo>
                      <a:pt x="186267" y="148079"/>
                    </a:moveTo>
                    <a:lnTo>
                      <a:pt x="175356" y="158990"/>
                    </a:lnTo>
                    <a:lnTo>
                      <a:pt x="131712" y="115345"/>
                    </a:lnTo>
                    <a:lnTo>
                      <a:pt x="175356" y="71701"/>
                    </a:lnTo>
                    <a:lnTo>
                      <a:pt x="186267" y="82612"/>
                    </a:lnTo>
                    <a:lnTo>
                      <a:pt x="153534" y="115345"/>
                    </a:lnTo>
                    <a:lnTo>
                      <a:pt x="186267" y="148079"/>
                    </a:lnTo>
                    <a:close/>
                    <a:moveTo>
                      <a:pt x="215883" y="164445"/>
                    </a:moveTo>
                    <a:lnTo>
                      <a:pt x="201855" y="158210"/>
                    </a:lnTo>
                    <a:lnTo>
                      <a:pt x="238485" y="70143"/>
                    </a:lnTo>
                    <a:lnTo>
                      <a:pt x="252513" y="76377"/>
                    </a:lnTo>
                    <a:lnTo>
                      <a:pt x="215883" y="164445"/>
                    </a:lnTo>
                    <a:close/>
                    <a:moveTo>
                      <a:pt x="278232" y="159769"/>
                    </a:moveTo>
                    <a:lnTo>
                      <a:pt x="267321" y="148858"/>
                    </a:lnTo>
                    <a:lnTo>
                      <a:pt x="300054" y="116125"/>
                    </a:lnTo>
                    <a:lnTo>
                      <a:pt x="267321" y="83392"/>
                    </a:lnTo>
                    <a:lnTo>
                      <a:pt x="278232" y="72481"/>
                    </a:lnTo>
                    <a:lnTo>
                      <a:pt x="321876" y="116125"/>
                    </a:lnTo>
                    <a:lnTo>
                      <a:pt x="278232" y="159769"/>
                    </a:ln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B44B52C-72C1-4ED6-97F3-597D7C79644C}"/>
                  </a:ext>
                </a:extLst>
              </p:cNvPr>
              <p:cNvSpPr/>
              <p:nvPr/>
            </p:nvSpPr>
            <p:spPr>
              <a:xfrm>
                <a:off x="888723" y="6226629"/>
                <a:ext cx="223030" cy="144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CDF8198C-F53F-4421-BCDD-FF4F6D770DF2}"/>
              </a:ext>
            </a:extLst>
          </p:cNvPr>
          <p:cNvSpPr txBox="1">
            <a:spLocks/>
          </p:cNvSpPr>
          <p:nvPr/>
        </p:nvSpPr>
        <p:spPr>
          <a:xfrm>
            <a:off x="1741990" y="5788328"/>
            <a:ext cx="7571899" cy="70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4800"/>
              </a:spcAft>
              <a:buNone/>
            </a:pPr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experience problems during the webinar, message or email __________ at ________________________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49" name="Group 48" descr="Cover of IET Design Camp Participant Guide. Remember to take notes in your Participant Guide! ">
            <a:extLst>
              <a:ext uri="{FF2B5EF4-FFF2-40B4-BE49-F238E27FC236}">
                <a16:creationId xmlns:a16="http://schemas.microsoft.com/office/drawing/2014/main" id="{FB3E7709-2BFB-4F28-A6A7-98F3D8B3271E}"/>
              </a:ext>
            </a:extLst>
          </p:cNvPr>
          <p:cNvGrpSpPr/>
          <p:nvPr/>
        </p:nvGrpSpPr>
        <p:grpSpPr>
          <a:xfrm>
            <a:off x="9713267" y="1748300"/>
            <a:ext cx="2132511" cy="4102103"/>
            <a:chOff x="9713267" y="1748300"/>
            <a:chExt cx="2132511" cy="41021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BD19F9-D445-4874-B135-CCE04EB2E378}"/>
                </a:ext>
              </a:extLst>
            </p:cNvPr>
            <p:cNvSpPr txBox="1"/>
            <p:nvPr/>
          </p:nvSpPr>
          <p:spPr>
            <a:xfrm>
              <a:off x="9713267" y="4650074"/>
              <a:ext cx="2132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Verdana" panose="020B0604030504040204" pitchFamily="34" charset="0"/>
                  <a:ea typeface="Verdana" panose="020B0604030504040204" pitchFamily="34" charset="0"/>
                </a:rPr>
                <a:t>Remember to take notes in your Participant Guide!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903464-4FED-4D13-A2B9-321F37E35D33}"/>
                </a:ext>
              </a:extLst>
            </p:cNvPr>
            <p:cNvGrpSpPr/>
            <p:nvPr/>
          </p:nvGrpSpPr>
          <p:grpSpPr>
            <a:xfrm>
              <a:off x="9773268" y="1773754"/>
              <a:ext cx="2072510" cy="2697701"/>
              <a:chOff x="8974876" y="2134844"/>
              <a:chExt cx="2570402" cy="334578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9121-8FEE-4FBB-AE99-CC2DBC2861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319613">
                <a:off x="8996556" y="2157187"/>
                <a:ext cx="2548722" cy="33234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1CF0270-A209-4A63-97D2-4929F6660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319613">
                <a:off x="8974876" y="2134844"/>
                <a:ext cx="2548721" cy="33234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BEB4F0D-A235-40AD-BFE0-F3DD68075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7534">
              <a:off x="9757043" y="1748300"/>
              <a:ext cx="2044819" cy="268152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81" name="Footer Placeholder 1">
            <a:extLst>
              <a:ext uri="{FF2B5EF4-FFF2-40B4-BE49-F238E27FC236}">
                <a16:creationId xmlns:a16="http://schemas.microsoft.com/office/drawing/2014/main" id="{5C7BC1B8-BE00-41F5-BA19-9675E5429E9A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rgbClr val="315F9F"/>
                </a:solidFill>
              </a:rPr>
              <a:t>Phase 1: Research and Assess Cohort</a:t>
            </a:r>
          </a:p>
        </p:txBody>
      </p:sp>
      <p:sp>
        <p:nvSpPr>
          <p:cNvPr id="82" name="Slide Number Placeholder 2">
            <a:extLst>
              <a:ext uri="{FF2B5EF4-FFF2-40B4-BE49-F238E27FC236}">
                <a16:creationId xmlns:a16="http://schemas.microsoft.com/office/drawing/2014/main" id="{B0A0AC98-5D30-42F1-9E84-79299A01B6F3}"/>
              </a:ext>
            </a:extLst>
          </p:cNvPr>
          <p:cNvSpPr txBox="1">
            <a:spLocks/>
          </p:cNvSpPr>
          <p:nvPr/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BF826B-1E70-4759-AAB5-894E58C379C3}" type="slidenum">
              <a:rPr lang="en-US" sz="1050" smtClean="0">
                <a:solidFill>
                  <a:srgbClr val="315F9F"/>
                </a:solidFill>
              </a:rPr>
              <a:pPr algn="r"/>
              <a:t>2</a:t>
            </a:fld>
            <a:endParaRPr lang="en-US" sz="1050">
              <a:solidFill>
                <a:srgbClr val="315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9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485620"/>
            <a:ext cx="7382877" cy="81864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42361" y="1390927"/>
            <a:ext cx="7906439" cy="5087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Introduction (10 Minutes)</a:t>
            </a:r>
          </a:p>
          <a:p>
            <a:pPr marL="800100" lvl="1" indent="-342900">
              <a:lnSpc>
                <a:spcPct val="120000"/>
              </a:lnSpc>
              <a:spcAft>
                <a:spcPts val="800"/>
              </a:spcAft>
            </a:pPr>
            <a:r>
              <a:rPr lang="en-US" sz="58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Takeaways from the Research and Assess Phase</a:t>
            </a:r>
            <a:endParaRPr lang="en-US" sz="5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00100" lvl="1" indent="-342900">
              <a:lnSpc>
                <a:spcPct val="120000"/>
              </a:lnSpc>
              <a:spcAft>
                <a:spcPts val="800"/>
              </a:spcAft>
            </a:pPr>
            <a:r>
              <a:rPr lang="en-US" sz="58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Where You’ve Been: Team Activity</a:t>
            </a:r>
          </a:p>
          <a:p>
            <a:pPr marL="800100" lvl="1" indent="-342900">
              <a:lnSpc>
                <a:spcPct val="120000"/>
              </a:lnSpc>
              <a:spcAft>
                <a:spcPts val="800"/>
              </a:spcAft>
            </a:pPr>
            <a:r>
              <a:rPr lang="en-US" sz="58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What's Next:</a:t>
            </a:r>
          </a:p>
          <a:p>
            <a:pPr lvl="2">
              <a:lnSpc>
                <a:spcPct val="120000"/>
              </a:lnSpc>
              <a:spcAft>
                <a:spcPts val="800"/>
              </a:spcAft>
            </a:pPr>
            <a:r>
              <a:rPr lang="en-US" sz="54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Individual Assignment for next meeting</a:t>
            </a:r>
          </a:p>
          <a:p>
            <a:pPr lvl="2">
              <a:lnSpc>
                <a:spcPct val="120000"/>
              </a:lnSpc>
              <a:spcAft>
                <a:spcPts val="800"/>
              </a:spcAft>
            </a:pPr>
            <a:r>
              <a:rPr lang="en-US" sz="54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Today's Cohort Discussion</a:t>
            </a:r>
          </a:p>
          <a:p>
            <a:pPr lvl="2">
              <a:lnSpc>
                <a:spcPct val="120000"/>
              </a:lnSpc>
              <a:spcAft>
                <a:spcPts val="800"/>
              </a:spcAft>
            </a:pPr>
            <a:r>
              <a:rPr lang="en-US" sz="54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Wrap-Up – from your breakout group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62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Cohort Discussion (65 Minutes)</a:t>
            </a:r>
            <a:endParaRPr lang="en-US" sz="6200"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5D7591D4-0AA9-47E0-B130-1284D468D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sz="1050"/>
              <a:t>Phase 1: Research and Assess</a:t>
            </a:r>
            <a:r>
              <a:rPr lang="en-US" sz="1050">
                <a:solidFill>
                  <a:srgbClr val="315F9F"/>
                </a:solidFill>
              </a:rPr>
              <a:t> Cohort</a:t>
            </a:r>
            <a:endParaRPr lang="en-US" sz="105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F9F3873-EBDE-4DEE-B29F-CAA0195F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1601"/>
          </a:xfrm>
          <a:prstGeom prst="rect">
            <a:avLst/>
          </a:prstGeom>
        </p:spPr>
        <p:txBody>
          <a:bodyPr anchor="b"/>
          <a:lstStyle/>
          <a:p>
            <a:fld id="{46BF826B-1E70-4759-AAB5-894E58C379C3}" type="slidenum">
              <a:rPr lang="en-US" sz="1050" smtClean="0"/>
              <a:pPr/>
              <a:t>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09664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14C557-8EF0-45D6-A86D-90243B0CF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24140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EDBA0-A45E-4DAA-8AA0-B10024C00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53050" y="427604"/>
            <a:ext cx="6085901" cy="86893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 Design Camp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CD7651-ECD2-484A-8349-AE30366F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48349" y="1492786"/>
            <a:ext cx="50953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e are here in Weeks 2 and 3 for the cohort discussion on Tuesday. ">
            <a:extLst>
              <a:ext uri="{FF2B5EF4-FFF2-40B4-BE49-F238E27FC236}">
                <a16:creationId xmlns:a16="http://schemas.microsoft.com/office/drawing/2014/main" id="{15CF5BB2-EC77-4EC5-BCCB-366141A84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135" y="1792878"/>
            <a:ext cx="1679187" cy="74815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649253B-FC19-4859-BB14-3C03C4E7B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49154"/>
              </p:ext>
            </p:extLst>
          </p:nvPr>
        </p:nvGraphicFramePr>
        <p:xfrm>
          <a:off x="369065" y="2594560"/>
          <a:ext cx="11407964" cy="3835836"/>
        </p:xfrm>
        <a:graphic>
          <a:graphicData uri="http://schemas.openxmlformats.org/drawingml/2006/table">
            <a:tbl>
              <a:tblPr firstRow="1" firstCol="1" bandRow="1"/>
              <a:tblGrid>
                <a:gridCol w="2262406">
                  <a:extLst>
                    <a:ext uri="{9D8B030D-6E8A-4147-A177-3AD203B41FA5}">
                      <a16:colId xmlns:a16="http://schemas.microsoft.com/office/drawing/2014/main" val="4240751162"/>
                    </a:ext>
                  </a:extLst>
                </a:gridCol>
                <a:gridCol w="2358340">
                  <a:extLst>
                    <a:ext uri="{9D8B030D-6E8A-4147-A177-3AD203B41FA5}">
                      <a16:colId xmlns:a16="http://schemas.microsoft.com/office/drawing/2014/main" val="2233773580"/>
                    </a:ext>
                  </a:extLst>
                </a:gridCol>
                <a:gridCol w="2262406">
                  <a:extLst>
                    <a:ext uri="{9D8B030D-6E8A-4147-A177-3AD203B41FA5}">
                      <a16:colId xmlns:a16="http://schemas.microsoft.com/office/drawing/2014/main" val="4055305331"/>
                    </a:ext>
                  </a:extLst>
                </a:gridCol>
                <a:gridCol w="2262406">
                  <a:extLst>
                    <a:ext uri="{9D8B030D-6E8A-4147-A177-3AD203B41FA5}">
                      <a16:colId xmlns:a16="http://schemas.microsoft.com/office/drawing/2014/main" val="2832953357"/>
                    </a:ext>
                  </a:extLst>
                </a:gridCol>
                <a:gridCol w="2262406">
                  <a:extLst>
                    <a:ext uri="{9D8B030D-6E8A-4147-A177-3AD203B41FA5}">
                      <a16:colId xmlns:a16="http://schemas.microsoft.com/office/drawing/2014/main" val="695778586"/>
                    </a:ext>
                  </a:extLst>
                </a:gridCol>
              </a:tblGrid>
              <a:tr h="29906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WEEK 1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WEEKS 2 &amp; 3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WEEKS 4 &amp; 5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WEEKS 6 &amp; 7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WEEKS 8 &amp; 9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3970"/>
                  </a:ext>
                </a:extLst>
              </a:tr>
              <a:tr h="73848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Orientation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C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Phase 1: Research </a:t>
                      </a:r>
                      <a:b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</a:br>
                      <a: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and Assess</a:t>
                      </a:r>
                      <a:endParaRPr lang="en-US" sz="2100" b="0" i="0" u="none" strike="noStrike" spc="-30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7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Phase 2: Design </a:t>
                      </a:r>
                      <a:b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</a:br>
                      <a: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and Plan</a:t>
                      </a:r>
                      <a:endParaRPr lang="en-US" sz="2100" b="0" i="0" u="none" strike="noStrike" spc="-3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5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Phase 3: Develop </a:t>
                      </a:r>
                      <a:b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</a:br>
                      <a:r>
                        <a:rPr lang="en-US" sz="1500" b="1" i="0" u="none" strike="noStrike" spc="-3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and Implement</a:t>
                      </a:r>
                      <a:endParaRPr lang="en-US" sz="2100" b="0" i="0" u="none" strike="noStrike" spc="-3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Phase 4: Evaluate </a:t>
                      </a:r>
                      <a:b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</a:br>
                      <a:r>
                        <a:rPr lang="en-US" sz="1500" b="1" i="0" u="none" strike="noStrike" spc="-3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and Improve</a:t>
                      </a:r>
                      <a:endParaRPr lang="en-US" sz="2100" b="0" i="0" u="none" strike="noStrike" spc="-30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37544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MONDAY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Toolkit reading assignment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MONDAY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Toolkit reading assignment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MONDAY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Toolkit reading assignment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MONDAY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Toolkit reading assignment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MONDAY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Toolkit reading assignment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64387"/>
                  </a:ext>
                </a:extLst>
              </a:tr>
              <a:tr h="69957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Training Webinar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Training Webinar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Training Webinar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Training Webinar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Training Webinar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57957"/>
                  </a:ext>
                </a:extLst>
              </a:tr>
              <a:tr h="71609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WED – WED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Team Activity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WED – WED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Team Activity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WED – WED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Team Activity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Yu Gothic Light"/>
                        </a:rPr>
                        <a:t>WED – TUES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Team Activity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19496"/>
                  </a:ext>
                </a:extLst>
              </a:tr>
              <a:tr h="69406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TUESDAY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Cohort Discussion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THURSDAY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Cohort Discussion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THURSDAY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Cohort Discussion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Yu Gothic Light"/>
                        </a:rPr>
                        <a:t>TUESDAY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 Light" panose="020B0300000000000000" pitchFamily="34" charset="-128"/>
                        </a:rPr>
                        <a:t>Closing Discussion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87" marR="79987" marT="11109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93506"/>
                  </a:ext>
                </a:extLst>
              </a:tr>
            </a:tbl>
          </a:graphicData>
        </a:graphic>
      </p:graphicFrame>
      <p:pic>
        <p:nvPicPr>
          <p:cNvPr id="19" name="Graphic 18">
            <a:extLst>
              <a:ext uri="{FF2B5EF4-FFF2-40B4-BE49-F238E27FC236}">
                <a16:creationId xmlns:a16="http://schemas.microsoft.com/office/drawing/2014/main" id="{2724769B-256E-4FC2-AB52-46EF124A6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2965">
            <a:off x="4466153" y="2814766"/>
            <a:ext cx="430371" cy="43037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9E2F733-8B29-4F13-9F3D-4ED9CCF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9852" y="2842788"/>
            <a:ext cx="421133" cy="42113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99FAB6C-604A-4F12-B9D9-F3002D03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1669" y="2815422"/>
            <a:ext cx="475864" cy="47586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BF659C6-D741-4557-A589-4C253864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95333" y="2783851"/>
            <a:ext cx="539006" cy="5390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6376B9-307E-4A26-BAC3-086D78DD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2791" y="5722538"/>
            <a:ext cx="1960606" cy="7078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813A6D9-BEB3-415F-B218-0DB8BBE12A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4114800" cy="281601"/>
          </a:xfrm>
        </p:spPr>
        <p:txBody>
          <a:bodyPr anchor="b"/>
          <a:lstStyle/>
          <a:p>
            <a:pPr algn="l"/>
            <a:r>
              <a:rPr lang="en-US" sz="1050"/>
              <a:t>Phase 1: Research and Assess </a:t>
            </a:r>
            <a:r>
              <a:rPr lang="en-US" sz="1050">
                <a:solidFill>
                  <a:srgbClr val="315F9F"/>
                </a:solidFill>
              </a:rPr>
              <a:t>Cohort</a:t>
            </a:r>
            <a:endParaRPr lang="en-US" sz="105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2DC7209-7497-4A2F-9FBD-9E2DEEEE08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53200"/>
            <a:ext cx="2743200" cy="281601"/>
          </a:xfrm>
        </p:spPr>
        <p:txBody>
          <a:bodyPr anchor="b"/>
          <a:lstStyle/>
          <a:p>
            <a:fld id="{46BF826B-1E70-4759-AAB5-894E58C379C3}" type="slidenum">
              <a:rPr lang="en-US" sz="1050" smtClean="0"/>
              <a:pPr/>
              <a:t>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3610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8726" y="1380716"/>
            <a:ext cx="2759511" cy="21933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Tasks for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Assess Phase</a:t>
            </a:r>
            <a:endParaRPr lang="en-US" sz="4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A18F39E3-C91A-4803-B833-68D833FD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2965">
            <a:off x="474129" y="3653726"/>
            <a:ext cx="1828463" cy="1828463"/>
          </a:xfrm>
          <a:prstGeom prst="rect">
            <a:avLst/>
          </a:prstGeom>
        </p:spPr>
      </p:pic>
      <p:pic>
        <p:nvPicPr>
          <p:cNvPr id="3" name="Picture 2" descr="Process flowchart depicts the four iterative phases of the I E T design process with double-sided arrows going back and forth between the four phases: 1) Research and Assess, including conducting a needs assessment, analyzing results and identifying key insights, brainstorming I E T solutions, and selecting an I E T program opportunity; 2) Design and Plan; 3) Develop and Implement; and 4) Evaluate and Improve. Review and Revise are part of each phase.">
            <a:extLst>
              <a:ext uri="{FF2B5EF4-FFF2-40B4-BE49-F238E27FC236}">
                <a16:creationId xmlns:a16="http://schemas.microsoft.com/office/drawing/2014/main" id="{24992261-AF26-449D-B194-E1FB9DA2D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543" y="-23812"/>
            <a:ext cx="3887714" cy="685800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DBDC1085-22B6-4596-A4A2-9522FB4F485F}"/>
              </a:ext>
            </a:extLst>
          </p:cNvPr>
          <p:cNvSpPr txBox="1"/>
          <p:nvPr/>
        </p:nvSpPr>
        <p:spPr>
          <a:xfrm>
            <a:off x="7648567" y="888039"/>
            <a:ext cx="4130041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B2681E"/>
              </a:buClr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Conduct a needs assessment</a:t>
            </a:r>
          </a:p>
          <a:p>
            <a:pPr marL="285750" indent="-285750">
              <a:lnSpc>
                <a:spcPts val="2000"/>
              </a:lnSpc>
              <a:buClr>
                <a:srgbClr val="B2681E"/>
              </a:buClr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Analyze results and identify key insights</a:t>
            </a:r>
          </a:p>
          <a:p>
            <a:pPr marL="285750" indent="-285750">
              <a:lnSpc>
                <a:spcPts val="2000"/>
              </a:lnSpc>
              <a:buClr>
                <a:srgbClr val="B2681E"/>
              </a:buClr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Brainstorm IET solutions</a:t>
            </a:r>
          </a:p>
          <a:p>
            <a:pPr marL="285750" indent="-285750">
              <a:lnSpc>
                <a:spcPts val="2000"/>
              </a:lnSpc>
              <a:buClr>
                <a:srgbClr val="B2681E"/>
              </a:buClr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Select an IET program opportunity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5C4767A-FD36-4255-BB4D-4624785B5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0988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sz="1050">
                <a:solidFill>
                  <a:schemeClr val="bg1"/>
                </a:solidFill>
              </a:rPr>
              <a:t>Phase 1: Research and Assess Cohort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DE109D8-DC8F-4F97-BD52-00B283CF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280988"/>
          </a:xfrm>
          <a:prstGeom prst="rect">
            <a:avLst/>
          </a:prstGeom>
        </p:spPr>
        <p:txBody>
          <a:bodyPr anchor="b"/>
          <a:lstStyle/>
          <a:p>
            <a:fld id="{46BF826B-1E70-4759-AAB5-894E58C379C3}" type="slidenum">
              <a:rPr lang="en-US" sz="1050" smtClean="0"/>
              <a:pPr/>
              <a:t>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523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998668" y="586570"/>
            <a:ext cx="6297816" cy="10341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pic>
        <p:nvPicPr>
          <p:cNvPr id="6" name="Picture 5" descr="Three">
            <a:extLst>
              <a:ext uri="{FF2B5EF4-FFF2-40B4-BE49-F238E27FC236}">
                <a16:creationId xmlns:a16="http://schemas.microsoft.com/office/drawing/2014/main" id="{BFDDFAFE-3251-4CC6-B9D7-28DDF1E2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64" y="-12389"/>
            <a:ext cx="1105054" cy="149563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88A814A-1245-4FFD-B432-C66FC4CDB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7783" y="86161"/>
            <a:ext cx="1551346" cy="15513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EB8FFCF-4661-43F7-900D-E3DC690C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94" y="1637507"/>
            <a:ext cx="403540" cy="4035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0A7D1B-7F78-4816-AB21-2243F792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721" y="1617574"/>
            <a:ext cx="59405" cy="4479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FC82D9B-3605-4303-BBD0-6F02BD32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94" y="3500860"/>
            <a:ext cx="403540" cy="4035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E8C6B5-2534-4CB6-8579-5D0DEE41E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721" y="2318912"/>
            <a:ext cx="59405" cy="26594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E2BBB8-631D-44EC-B1A1-9F2BCBDF6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294" y="5566758"/>
            <a:ext cx="403540" cy="4035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EBA32A-06F7-4320-A950-791A2260F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721" y="5231801"/>
            <a:ext cx="59405" cy="9441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2F64A5B-5D38-4A0D-AC23-98A1DE62A741}"/>
              </a:ext>
            </a:extLst>
          </p:cNvPr>
          <p:cNvSpPr txBox="1">
            <a:spLocks/>
          </p:cNvSpPr>
          <p:nvPr/>
        </p:nvSpPr>
        <p:spPr>
          <a:xfrm>
            <a:off x="838200" y="1621785"/>
            <a:ext cx="10204449" cy="488696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7C7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A8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sz="2200" dirty="0"/>
              <a:t>Quality IET programs respond to community and learner needs. </a:t>
            </a:r>
          </a:p>
          <a:p>
            <a:pPr marL="339725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sz="2200" dirty="0"/>
              <a:t>Five areas of research that can help with IET program selection: </a:t>
            </a:r>
          </a:p>
          <a:p>
            <a:pPr marL="1031875" lvl="2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State and Local IET Policy and Career Pathways Options 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marL="1031875" lvl="2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Regional Workforce Development Needs  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marL="1031875" lvl="2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Community Resources to Support your Program 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marL="1031875" lvl="2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Emerging and Promising Practices in IET Programs 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marL="1031875" lvl="2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Learner and Business Needs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marL="339725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sz="2200" dirty="0"/>
              <a:t>Conduct a needs assessment to gather information to help you understand community and learner needs, identify insights, and select a viable, feasible, and desirable IET program.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AE7E2B5-D2F5-4AC4-8703-73FB84EB4D7C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4114800" cy="28160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315F9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/>
              <a:t>Phase 1: Research and Assess </a:t>
            </a:r>
            <a:r>
              <a:rPr lang="en-US" sz="1050">
                <a:solidFill>
                  <a:srgbClr val="315F9F"/>
                </a:solidFill>
              </a:rPr>
              <a:t>Cohort</a:t>
            </a:r>
            <a:endParaRPr lang="en-US" sz="105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2676C27-0E7E-4270-99C6-D21A8857D1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53200"/>
            <a:ext cx="2743200" cy="281601"/>
          </a:xfrm>
        </p:spPr>
        <p:txBody>
          <a:bodyPr anchor="b"/>
          <a:lstStyle/>
          <a:p>
            <a:fld id="{46BF826B-1E70-4759-AAB5-894E58C379C3}" type="slidenum">
              <a:rPr lang="en-US" sz="1050" smtClean="0"/>
              <a:pPr/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921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AEB18A-B4CA-419A-8B9E-F11EBF19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352"/>
            <a:ext cx="9009742" cy="642930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Where You’ve Been – Team Activity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62960-39AD-437F-80A4-9DE3840E1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7300" y="177800"/>
            <a:ext cx="1619250" cy="1312936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878F955F-5575-4E6D-8B5F-8E68C77E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3025" y="110368"/>
            <a:ext cx="1447800" cy="1447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586B-A330-4870-9D62-AB6B1311C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296" y="1779851"/>
            <a:ext cx="9058655" cy="4361770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3B3838"/>
                </a:solidFill>
                <a:latin typeface="Verdana"/>
                <a:ea typeface="Verdana"/>
                <a:cs typeface="Verdana"/>
              </a:rPr>
              <a:t>Since we last met</a:t>
            </a:r>
            <a:r>
              <a:rPr lang="en-US" sz="2400" dirty="0">
                <a:latin typeface="Verdana"/>
                <a:ea typeface="Verdana"/>
                <a:cs typeface="Verdana"/>
              </a:rPr>
              <a:t>, you used the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IET Assess Tool </a:t>
            </a:r>
            <a:r>
              <a:rPr lang="en-US" sz="2400" dirty="0">
                <a:latin typeface="Verdana"/>
                <a:ea typeface="Verdana"/>
                <a:cs typeface="Verdana"/>
              </a:rPr>
              <a:t>to complete the following:</a:t>
            </a:r>
            <a:endParaRPr lang="en-US" sz="2400" dirty="0">
              <a:cs typeface="Verdana"/>
            </a:endParaRP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  <a:cs typeface="Verdana"/>
              </a:rPr>
              <a:t>Draft a preliminary list of key stakeholders for your IET program – both those you currently engage and new stakeholder relationships.</a:t>
            </a:r>
            <a:endParaRPr lang="en-US" sz="2400" dirty="0">
              <a:cs typeface="Verdana"/>
            </a:endParaRP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</a:rPr>
              <a:t>Identify and assess gaps in your understanding of your community’s needs (learners and employers).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  <a:cs typeface="Verdana"/>
              </a:rPr>
              <a:t>Identify steps you can take to fill in those gaps.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E27D09-0D0B-48B4-958C-CA75EDC7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</p:spPr>
        <p:txBody>
          <a:bodyPr anchor="b"/>
          <a:lstStyle/>
          <a:p>
            <a:pPr algn="l"/>
            <a:r>
              <a:rPr lang="en-US" sz="1050">
                <a:latin typeface="Lato Semibold"/>
              </a:rPr>
              <a:t>Phase 1: Research and Assess </a:t>
            </a:r>
            <a:r>
              <a:rPr lang="en-US" sz="1050">
                <a:solidFill>
                  <a:srgbClr val="315F9F"/>
                </a:solidFill>
              </a:rPr>
              <a:t>Cohort</a:t>
            </a:r>
            <a:endParaRPr lang="en-US" sz="105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611A604-A3A6-436C-8395-6941A98EF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fld id="{46BF826B-1E70-4759-AAB5-894E58C379C3}" type="slidenum">
              <a:rPr lang="en-US" sz="1050" smtClean="0"/>
              <a:pPr/>
              <a:t>7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3646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0757-3AEC-49BA-94CC-C7AC584F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82"/>
            <a:ext cx="9350086" cy="831060"/>
          </a:xfrm>
        </p:spPr>
        <p:txBody>
          <a:bodyPr/>
          <a:lstStyle/>
          <a:p>
            <a:r>
              <a:rPr lang="en-US" sz="3600"/>
              <a:t>Share Your Thoughts on the Team Activity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0B3CD9-2EDE-4CB5-87F6-5FFD5DA91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7300" y="177800"/>
            <a:ext cx="1619250" cy="1312936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8">
            <a:extLst>
              <a:ext uri="{FF2B5EF4-FFF2-40B4-BE49-F238E27FC236}">
                <a16:creationId xmlns:a16="http://schemas.microsoft.com/office/drawing/2014/main" id="{D6C9A4E3-B54D-4176-9645-F5AE87923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7442" y="208675"/>
            <a:ext cx="1146858" cy="114685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385F5-823D-40C4-8115-733F26B30D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1675203"/>
            <a:ext cx="9891955" cy="92180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On this emoji scale, how are you feeling about the team activity you did this week?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F6AD3-1630-4F0A-8DAA-C2A9BF46D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2644966"/>
            <a:ext cx="12192000" cy="0"/>
          </a:xfrm>
          <a:prstGeom prst="line">
            <a:avLst/>
          </a:prstGeom>
          <a:ln w="28575">
            <a:solidFill>
              <a:srgbClr val="315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CBC12F-DBB0-4FC5-B4B7-A8245B9667C8}"/>
              </a:ext>
            </a:extLst>
          </p:cNvPr>
          <p:cNvSpPr txBox="1"/>
          <p:nvPr/>
        </p:nvSpPr>
        <p:spPr>
          <a:xfrm>
            <a:off x="501790" y="2729163"/>
            <a:ext cx="33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F9AD3"/>
                </a:solidFill>
                <a:latin typeface="Verdana Pro SemiBold" panose="020B0704030504040204" pitchFamily="34" charset="0"/>
              </a:rPr>
              <a:t>1</a:t>
            </a:r>
          </a:p>
        </p:txBody>
      </p:sp>
      <p:pic>
        <p:nvPicPr>
          <p:cNvPr id="14" name="Graphic 13" descr="1. Sunglasses smiling face emoji">
            <a:extLst>
              <a:ext uri="{FF2B5EF4-FFF2-40B4-BE49-F238E27FC236}">
                <a16:creationId xmlns:a16="http://schemas.microsoft.com/office/drawing/2014/main" id="{E15C192B-BDC3-4F3C-97D0-7367BBAE5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881" y="2585227"/>
            <a:ext cx="2251860" cy="22518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C6BC11-25BB-4381-A724-BC76CF7A7085}"/>
              </a:ext>
            </a:extLst>
          </p:cNvPr>
          <p:cNvSpPr txBox="1"/>
          <p:nvPr/>
        </p:nvSpPr>
        <p:spPr>
          <a:xfrm>
            <a:off x="651015" y="4706604"/>
            <a:ext cx="2133591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/>
              <a:t>Awesome, we’ve got this!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36FD7A-6F5D-461C-8616-CC9F8E91DC96}"/>
              </a:ext>
            </a:extLst>
          </p:cNvPr>
          <p:cNvSpPr txBox="1"/>
          <p:nvPr/>
        </p:nvSpPr>
        <p:spPr>
          <a:xfrm>
            <a:off x="3449229" y="2729163"/>
            <a:ext cx="33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6F9AD3"/>
                </a:solidFill>
                <a:latin typeface="Verdana Pro SemiBold" panose="020B0704030504040204" pitchFamily="34" charset="0"/>
              </a:rPr>
              <a:t>2</a:t>
            </a:r>
          </a:p>
        </p:txBody>
      </p:sp>
      <p:pic>
        <p:nvPicPr>
          <p:cNvPr id="26" name="Graphic 25" descr="2. Grinning and sweating face emoji">
            <a:extLst>
              <a:ext uri="{FF2B5EF4-FFF2-40B4-BE49-F238E27FC236}">
                <a16:creationId xmlns:a16="http://schemas.microsoft.com/office/drawing/2014/main" id="{AC305877-04C8-436E-874B-6DACB5143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2589" y="2583676"/>
            <a:ext cx="2249424" cy="22494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03A28CA-9199-42CF-B240-147E13CAD8E8}"/>
              </a:ext>
            </a:extLst>
          </p:cNvPr>
          <p:cNvSpPr txBox="1"/>
          <p:nvPr/>
        </p:nvSpPr>
        <p:spPr>
          <a:xfrm>
            <a:off x="3210862" y="4673872"/>
            <a:ext cx="2850442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/>
              <a:t>Working hard and making progress!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5394D9-D51D-4CFC-8015-53C9E48DBAE2}"/>
              </a:ext>
            </a:extLst>
          </p:cNvPr>
          <p:cNvSpPr txBox="1"/>
          <p:nvPr/>
        </p:nvSpPr>
        <p:spPr>
          <a:xfrm>
            <a:off x="6362557" y="2729163"/>
            <a:ext cx="33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6F9AD3"/>
                </a:solidFill>
                <a:latin typeface="Verdana Pro SemiBold" panose="020B0704030504040204" pitchFamily="34" charset="0"/>
              </a:rPr>
              <a:t>3</a:t>
            </a:r>
          </a:p>
        </p:txBody>
      </p:sp>
      <p:pic>
        <p:nvPicPr>
          <p:cNvPr id="12" name="Graphic 11" descr="3. Nervous face emoji">
            <a:extLst>
              <a:ext uri="{FF2B5EF4-FFF2-40B4-BE49-F238E27FC236}">
                <a16:creationId xmlns:a16="http://schemas.microsoft.com/office/drawing/2014/main" id="{724C9A72-2CDE-48E7-8285-0A50B67DC6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0861" y="2586040"/>
            <a:ext cx="2251860" cy="22518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20B367F-424B-4DBB-91FA-A565AF6EDE3E}"/>
              </a:ext>
            </a:extLst>
          </p:cNvPr>
          <p:cNvSpPr txBox="1"/>
          <p:nvPr/>
        </p:nvSpPr>
        <p:spPr>
          <a:xfrm>
            <a:off x="6296254" y="4673871"/>
            <a:ext cx="2521073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/>
              <a:t>The jury’s still out.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8937AA-C60C-40EB-B569-5C0A2E17BC91}"/>
              </a:ext>
            </a:extLst>
          </p:cNvPr>
          <p:cNvSpPr txBox="1"/>
          <p:nvPr/>
        </p:nvSpPr>
        <p:spPr>
          <a:xfrm>
            <a:off x="9338726" y="2729163"/>
            <a:ext cx="33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6F9AD3"/>
                </a:solidFill>
                <a:latin typeface="Verdana Pro SemiBold" panose="020B0704030504040204" pitchFamily="34" charset="0"/>
              </a:rPr>
              <a:t>4</a:t>
            </a:r>
          </a:p>
        </p:txBody>
      </p:sp>
      <p:pic>
        <p:nvPicPr>
          <p:cNvPr id="28" name="Graphic 27" descr="4. Woozy face emoji">
            <a:extLst>
              <a:ext uri="{FF2B5EF4-FFF2-40B4-BE49-F238E27FC236}">
                <a16:creationId xmlns:a16="http://schemas.microsoft.com/office/drawing/2014/main" id="{12B2E008-C546-4A33-B60B-A355223757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1569" y="2576514"/>
            <a:ext cx="2249424" cy="2249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51412B3-F331-493B-89F1-57B67F1749AA}"/>
              </a:ext>
            </a:extLst>
          </p:cNvPr>
          <p:cNvSpPr txBox="1"/>
          <p:nvPr/>
        </p:nvSpPr>
        <p:spPr>
          <a:xfrm>
            <a:off x="9231058" y="4706604"/>
            <a:ext cx="2490446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/>
              <a:t>YIPES, this is a lot!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7A1864-2F9A-4880-89C2-9BC35879F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502466"/>
            <a:ext cx="12192000" cy="0"/>
          </a:xfrm>
          <a:prstGeom prst="line">
            <a:avLst/>
          </a:prstGeom>
          <a:ln w="28575">
            <a:solidFill>
              <a:srgbClr val="315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34DBCB-3222-4937-8F63-CA5A328D6122}"/>
              </a:ext>
            </a:extLst>
          </p:cNvPr>
          <p:cNvSpPr txBox="1"/>
          <p:nvPr/>
        </p:nvSpPr>
        <p:spPr>
          <a:xfrm>
            <a:off x="1516856" y="5893923"/>
            <a:ext cx="91582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buClr>
                <a:srgbClr val="047C7C"/>
              </a:buClr>
            </a:pPr>
            <a:r>
              <a:rPr lang="en-US" sz="2000" dirty="0">
                <a:solidFill>
                  <a:srgbClr val="315F9F"/>
                </a:solidFill>
                <a:latin typeface="Verdana"/>
                <a:ea typeface="Verdana"/>
              </a:rPr>
              <a:t>Does anyone want to share what you picked and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CB31D-93F8-42BF-BB9B-C661A984F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b"/>
          <a:lstStyle/>
          <a:p>
            <a:r>
              <a:rPr lang="en-US" sz="1050">
                <a:latin typeface="Lato Semibold"/>
              </a:rPr>
              <a:t>Phase 1: Research and Assess </a:t>
            </a:r>
            <a:r>
              <a:rPr lang="en-US" sz="1050">
                <a:solidFill>
                  <a:srgbClr val="315F9F"/>
                </a:solidFill>
              </a:rPr>
              <a:t>Cohort</a:t>
            </a:r>
            <a:endParaRPr lang="en-US" sz="1050">
              <a:latin typeface="Lato Semibold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444DF-90F0-4EE5-B831-B1AA4C52C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BF826B-1E70-4759-AAB5-894E58C379C3}" type="slidenum">
              <a:rPr lang="en-US" sz="1050" smtClean="0"/>
              <a:pPr/>
              <a:t>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031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AEB18A-B4CA-419A-8B9E-F11EBF19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9" y="606352"/>
            <a:ext cx="10860312" cy="642930"/>
          </a:xfrm>
        </p:spPr>
        <p:txBody>
          <a:bodyPr lIns="91440" tIns="45720" rIns="91440" bIns="45720" anchor="t"/>
          <a:lstStyle/>
          <a:p>
            <a:r>
              <a:rPr lang="en-US" sz="4000">
                <a:latin typeface="Arial"/>
                <a:cs typeface="Arial"/>
              </a:rPr>
              <a:t> Individual Assignment </a:t>
            </a:r>
            <a:br>
              <a:rPr lang="en-US" sz="4000"/>
            </a:b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1A4D3-AD4D-4880-A166-B43A5F699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7300" y="177800"/>
            <a:ext cx="1619250" cy="1312936"/>
          </a:xfrm>
          <a:prstGeom prst="rect">
            <a:avLst/>
          </a:prstGeom>
          <a:solidFill>
            <a:srgbClr val="04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5C446D-4290-46B1-88BC-D3C51B78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694" y="42275"/>
            <a:ext cx="1448461" cy="14484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586B-A330-4870-9D62-AB6B1311C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96" y="1490736"/>
            <a:ext cx="9757070" cy="4760912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3B3838"/>
                </a:solidFill>
                <a:latin typeface="Verdana Pro SemiBold"/>
                <a:ea typeface="Verdana"/>
                <a:cs typeface="Verdana"/>
              </a:rPr>
              <a:t>Phase</a:t>
            </a:r>
            <a:r>
              <a:rPr lang="en-US" b="1" dirty="0">
                <a:latin typeface="Verdana Pro SemiBold"/>
                <a:ea typeface="Verdana"/>
                <a:cs typeface="Verdana"/>
              </a:rPr>
              <a:t> 2: Design and Plan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Verdana"/>
                <a:ea typeface="Verdana"/>
                <a:cs typeface="Verdana"/>
              </a:rPr>
              <a:t>Before</a:t>
            </a:r>
            <a:r>
              <a:rPr lang="en-US" sz="2400" dirty="0">
                <a:latin typeface="Verdana"/>
                <a:ea typeface="Verdana"/>
              </a:rPr>
              <a:t> the next meeting on </a:t>
            </a:r>
            <a:r>
              <a:rPr lang="en-US" sz="2400" dirty="0">
                <a:solidFill>
                  <a:srgbClr val="3B3838"/>
                </a:solidFill>
                <a:latin typeface="Verdana"/>
                <a:ea typeface="Verdana"/>
              </a:rPr>
              <a:t>[INSERT</a:t>
            </a:r>
            <a:r>
              <a:rPr lang="en-US" sz="2400" dirty="0">
                <a:latin typeface="Verdana"/>
                <a:ea typeface="Verdana"/>
              </a:rPr>
              <a:t> DATE and TIME]: 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</a:rPr>
              <a:t>Read Section 2.0 Design and Plan in the IET Toolkit.</a:t>
            </a: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</a:rPr>
              <a:t>Review the IET Planning Tool and all desk aids for the section.</a:t>
            </a:r>
          </a:p>
          <a:p>
            <a:pPr marL="971550" indent="-396875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/>
                <a:ea typeface="Verdana"/>
              </a:rPr>
              <a:t>Take notes and write down your questions about the Design and Plan phase in your Participant Guide.</a:t>
            </a:r>
          </a:p>
          <a:p>
            <a:pPr marL="572770" indent="-287020">
              <a:lnSpc>
                <a:spcPct val="110000"/>
              </a:lnSpc>
              <a:buClr>
                <a:srgbClr val="FFFFFF"/>
              </a:buClr>
            </a:pPr>
            <a:endParaRPr lang="en-US" sz="2400" dirty="0">
              <a:latin typeface="Verdana"/>
              <a:ea typeface="Verdana"/>
              <a:cs typeface="Verdan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E27D09-0D0B-48B4-958C-CA75EDC7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14800" cy="281601"/>
          </a:xfrm>
        </p:spPr>
        <p:txBody>
          <a:bodyPr anchor="b"/>
          <a:lstStyle/>
          <a:p>
            <a:pPr algn="l"/>
            <a:r>
              <a:rPr lang="en-US" sz="1050">
                <a:latin typeface="Lato Semibold"/>
              </a:rPr>
              <a:t>Phase 1: Research and Assess </a:t>
            </a:r>
            <a:r>
              <a:rPr lang="en-US" sz="1050">
                <a:solidFill>
                  <a:srgbClr val="315F9F"/>
                </a:solidFill>
              </a:rPr>
              <a:t>Cohort</a:t>
            </a:r>
            <a:endParaRPr lang="en-US" sz="105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611A604-A3A6-436C-8395-6941A98EF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fld id="{46BF826B-1E70-4759-AAB5-894E58C379C3}" type="slidenum">
              <a:rPr lang="en-US" sz="1050" smtClean="0"/>
              <a:pPr/>
              <a:t>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4363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HyperLink xmlns="" ID="EiIZacBS7uDHfwo7+7yWzgBfi1Q=780585853695.7_435.03" plainAltText="OCTAE_x0027_s_x0020_" language=""/>
  <HyperLink xmlns="" ID="EiIZacBS7uDHfwo7+7yWzgBfi1Q=87807422491.2_466.15" plainAltText="Employability_x0020_Skills_x0020_Framework"/>
  <HyperLink xmlns="" ID="EiIZacBS7uDHfwo7+7yWzgBfi1Q=-1280260933664.95_466.15" plainAltText="Illinois_x0020_Essential_x0020_"/>
  <HyperLink xmlns="" ID="EiIZacBS7uDHfwo7+7yWzgBfi1Q=87807422491.2_487.27" plainAltText="Employability_x0020_Skills_x0020_Framework"/>
  <HyperLink xmlns="" ID="EiIZacBS7uDHfwo7+7yWzgBfi1Q=223954537478.825_487.27" plainAltText="Indiana_x0027_s_x0020_Employability_x0020_Skills_x0020_"/>
  <HyperLink xmlns="" ID="EiIZacBS7uDHfwo7+7yWzgBfi1Q=-62423162791.2_508.39" plainAltText="Standards"/>
  <HyperLink xmlns="" ID="3vfAs9sryTrvZuCDieU8iA08LHo=1026549799642.325_444.95" language="" validate="" plainAltText="Email_x0020_I_x0020_E_x0020_T_x0020_Design_x0020_Camp_x0020_Info_x0020_at_x0020_I_x0020_m_x0020_p_x0020_a_x0020_q_x0020_i_x0020_n_x0020_t_x0020_dot_x0020_com_x0020_will_x0020_any_x0020_comments_x0020_or_x0020_suggestions." Lang=""/>
  <HyperLink xmlns="" ID="ppdEJBrrgIFB3AbflcvJqLToUmE=1026549799601.2_431.99" language="" validate="" plainAltText="Email_x0020_I_x0020_E_x0020_T_x0020_Design_x0020_Camp_x0020_Info_x0020_at_x0020_I_x0020_m_x0020_p_x0020_a_x0020_q_x0020_i_x0020_n_x0020_t_x0020_dot_x0020_com_x0020_will_x0020_any_x0020_comments_x0020_or_x0020_suggestions." Lang=""/>
  <Shape xmlns="" ID="Yv02HpsJhATTNrRX7W8Hu6KriSU=" pdftag="P" artifact="_x0030_" isBookmarkSet="yes" bookmark="no" Order="_x0033_"/>
  <Shape xmlns="" ID="eYmnBsFZ6WkkLQkExhSc0WnTO1E=" pdftag="P" artifact="_x0030_" isBookmarkSet="yes" bookmark="yes" Order="_x0031_"/>
  <Shape xmlns="" ID="FTw/vXc6sWaleiiBSWMuY0OZYhQ=" isBookmarkSet="no" bookmark="yes" Order="_x0032_" formula="no" artifact="_x0031_" pdftag="_x005B_Artifact_x005D_" inline="no" validate="no"/>
  <Shape xmlns="" ID="QbIfrpLBTSicPZ4gUYTm/7Q/7cY=" pdftag="_x005B_Artifact_x005D_" isBookmarkSet="no" bookmark="no" Order="_x002D_1"/>
  <Shape xmlns="" ID="hohXReqqoIL/n6w4cbbnqGn3ApY=" pdftag="_x005B_Artifact_x005D_" isBookmarkSet="no" bookmark="no" Order="_x002D_1"/>
  <Shape xmlns="" ID="Yu9VT6ODmhwYpBI96xTt2pXsA/A=" isBookmarkSet="no" bookmark="yes" pdftag="P" artifact="_x0030_" Order="_x0031_"/>
  <Shape xmlns="" ID="NIzRWq00tSiqpGp/77k6DZ6Bmvc=" pdftag="P" isBookmarkSet="no" bookmark="no" Order="_x0032_"/>
  <Shape xmlns="" ID="ae8xyhODB+EJkgBER18CzMlzoZg=" Order="_x0033_" pdftag="_x005B_Artifact_x005D_" isBookmarkSet="no" bookmark="no"/>
  <Shape xmlns="" ID="gD6lhRWbJvfI4m9hfbiH4CqW6C8=" Order="_x0034_" pdftag="_x005B_Artifact_x005D_" isBookmarkSet="no" bookmark="no"/>
  <Shape xmlns="" ID="p4EsZL6dE/Q0OPHBmjXsVeE4wF4=" isBookmarkSet="no" pdftag="H2" artifact="_x0030_" bookmark="yes" Order="_x0032_"/>
  <Shape xmlns="" ID="TT4NvDX1zfn8z2AGPfEb7kcC4FA=" pdftag="H2" isBookmarkSet="yes" bookmark="no" Order="_x0033_"/>
  <Shape xmlns="" ID="TB96GODfi1Yfk++Y8NNVD86ZAqM=" pdftag="Figure" isBookmarkSet="no" Order="_x0035_" artifact="_x0030_" validate="no"/>
  <Shape xmlns="" ID="Z7czEgkgeib/Zez9Z6Z+4vhcJi0=" Order="_x0036_" pdftag="_x005B_Artifact_x005D_" isBookmarkSet="no" bookmark="no"/>
  <Shape xmlns="" ID="Rlx7lnwk+72b5CFMCX6vr6BBQCM=" pdftag="Figure" isBookmarkSet="no" bookmark="no" formula="no" inline="no" Lang="" artifact="_x0030_" validate="yes" Order="_x0031_"/>
  <Shape xmlns="" ID="omQVULtOlSPlhH48oCrEP/8IbqI=" pdftag="Figure" isBookmarkSet="no" Order="_x0034_" artifact="_x0030_" validate="no"/>
  <Shape xmlns="" ID="WDt2mvSlebH0alE1wwMlIrW5ue0=" isBookmarkSet="no" formula="no" inline="no" pdftag="Figure" bookmark="no" Order="_x0032_" artifact="_x0030_" validate="yes" Lang=""/>
  <Shape xmlns="" ID="0k5KyPxkPCj5P5ovP5GmufcS0Kw=" pdftag="H2" isBookmarkSet="no" bookmark="yes" Order="_x0031_"/>
  <Shape xmlns="" ID="HA1jfXhlIypuPQ+LkTHYB5xl25Q=" pdftag="P" isBookmarkSet="no" bookmark="no" Order="_x0033_"/>
  <Shape xmlns="" ID="RC4jXVWZyVDIBXK9oqkzW9rvyzg=" Order="_x0034_" pdftag="_x005B_Artifact_x005D_" isBookmarkSet="no" bookmark="no"/>
  <Shape xmlns="" ID="SVKjfLUZDtsdficPoaD23smAlQ0=" Order="_x0035_" pdftag="_x005B_Artifact_x005D_" isBookmarkSet="no" bookmark="no"/>
  <Shape xmlns="" ID="YDsI9NQqsnQ6OINn+15W8recbOQ=" pdftag="H2" isBookmarkSet="no" bookmark="yes" Order="_x0032_"/>
  <Shape xmlns="" ID="tCor60J+CLGYH3xQ9W4aVWMc+CU=" pdftag="P" isBookmarkSet="no" bookmark="no" Order="_x0033_"/>
  <Shape xmlns="" ID="lrXZL4JnHPUcdxGus35p++YOwtc=" Order="_x0034_" pdftag="_x005B_Artifact_x005D_" isBookmarkSet="no" bookmark="no"/>
  <Shape xmlns="" ID="ZHmM7ZAnZs2BNDe3yfbI/rRF54Y=" pdftag="Figure" isBookmarkSet="no" formula="no" inline="no" bookmark="no" Order="_x0031_" artifact="_x0030_" validate="yes" Lang=""/>
  <Shape xmlns="" ID="p6vkjskeX88W+BWe5Y+wnTSpiIw=" pdftag="P" isBookmarkSet="no" bookmark="no" Order="_x0032_"/>
  <Shape xmlns="" ID="k0HNH6b3FutT6PqUMXnrLEOwj74=" pdftag="H2" isBookmarkSet="no" bookmark="yes" Order="_x0031_"/>
  <Shape xmlns="" ID="pZK8+R7To6q4tVPjXtjuPNvIR1A=" Order="_x0033_" pdftag="_x005B_Artifact_x005D_" isBookmarkSet="no" bookmark="no"/>
  <Shape xmlns="" ID="m5X4vFvqdfZaYkRSJCnzj832//8=" Order="_x0034_" pdftag="_x005B_Artifact_x005D_" isBookmarkSet="no" bookmark="no"/>
  <Shape xmlns="" ID="TFgiDCXcAEf16jjNn4zCDkWZpRM=" pdftag="P" isBookmarkSet="no" bookmark="no" Order="_x0032_"/>
  <Shape xmlns="" ID="STbr800ppCyQ8fStiQalFc9lUPs=" pdftag="H2" isBookmarkSet="no" bookmark="yes" Order="_x0031_"/>
  <Shape xmlns="" ID="KqwGoizkjTRU/GJdwMGo2NnmvLs=" Order="_x0033_" pdftag="_x005B_Artifact_x005D_" isBookmarkSet="no" bookmark="no"/>
  <Shape xmlns="" ID="4WFrVQSmWpbpXvjyee2OaPwoC9c=" Order="_x0034_" pdftag="_x005B_Artifact_x005D_" isBookmarkSet="no" bookmark="no"/>
  <Shape xmlns="" ID="QF5V0NIf+Nzd5IdEdcZhBalSLSw=" pdftag="P" isBookmarkSet="no" bookmark="no" Order="_x0032_"/>
  <Shape xmlns="" ID="qo80lxIQ+GgO5HzOgfV2LUT5Vcw=" pdftag="H2" isBookmarkSet="no" bookmark="yes" Order="_x0031_"/>
  <Shape xmlns="" ID="fjRpeAMl4tWA30erlncp/sJ9kCQ=" Order="_x0033_" pdftag="_x005B_Artifact_x005D_" isBookmarkSet="no" bookmark="no"/>
  <Shape xmlns="" ID="QWMb4kT6J2pEml3Xr6uUQ0pgFcw=" Order="_x0034_" pdftag="_x005B_Artifact_x005D_" isBookmarkSet="no" bookmark="no"/>
  <Shape xmlns="" ID="txPJoAI9ME6lD8113TL/lD2lL64=" pdftag="H2" isBookmarkSet="no" bookmark="yes" Order="_x0031_"/>
  <Shape xmlns="" ID="4hDZ94t8YTzLVwtubBja2rOnt+k=" Order="_x0034_" pdftag="_x005B_Artifact_x005D_" isBookmarkSet="no" bookmark="no"/>
  <Shape xmlns="" ID="HM3wQZY7O7170gfSxzSt8/49+TA=" Order="_x0035_" pdftag="_x005B_Artifact_x005D_" isBookmarkSet="no" bookmark="no"/>
  <Shape xmlns="" ID="YGpAC1GFv7bb5ol8XWe7rSmgBU0=" pdftag="P" isBookmarkSet="no" bookmark="no" Order="_x0033_"/>
  <Shape xmlns="" ID="AxKhwAPBH89Pdkuo9hbYWtRxlWU=" isBookmarkSet="no" formula="no" inline="no" pdftag="Figure" bookmark="no" Order="_x0032_" artifact="_x0030_" validate="yes" Lang=""/>
  <Shape xmlns="" ID="TFiOWHgdgCQl/KxRd7JOp1+A6EA=" isBookmarkSet="no" bookmark="no" formula="no" inline="no" pdftag="Figure" Order="_x0034_" artifact="_x0030_" validate="yes" Lang=""/>
  <Shape xmlns="" ID="7rGzJCcigie9h+p+wW86aeOoiYk=" Order="_x0035_" pdftag="_x005B_Artifact_x005D_" isBookmarkSet="no" bookmark="no"/>
  <Shape xmlns="" ID="H58dUq/PbnN1YIA1VyuYmeQFQuM=" Order="_x0036_" pdftag="_x005B_Artifact_x005D_" isBookmarkSet="no" bookmark="no"/>
  <Shape xmlns="" ID="fcIiPMlI0Tg/jz4b6nYQNvya3pY=" pdftag="Figure" isBookmarkSet="no" bookmark="no" formula="no" inline="no" Order="_x0033_" artifact="_x0030_" validate="yes" Lang=""/>
  <Shape xmlns="" ID="l1iofhgRk40YNb4qoW8VRPKa1Mk=" pdftag="P" isBookmarkSet="no" bookmark="no" Order="_x0032_"/>
  <Shape xmlns="" ID="k4AK+P+QvhKs1AHb3a8nreebm1o=" pdftag="H2" isBookmarkSet="no" bookmark="yes" Order="_x0031_"/>
  <Shape xmlns="" ID="pM144T5c4AFUTLpfPyXiukHxNDg=" pdftag="Figure" isBookmarkSet="no" artifact="_x0030_" validate="no" Order="_x0034_"/>
  <Shape xmlns="" ID="mhJ56n3D/X+cwCJaqD19JvDkMjM=" pdftag="H2" isBookmarkSet="no" bookmark="yes" Order="_x0031_"/>
  <Shape xmlns="" ID="Ln5rIdL4plxO0CjSzYZHtMjsHa8=" pdftag="P" isBookmarkSet="no" bookmark="no" Order="_x0033_"/>
  <Shape xmlns="" ID="f3o//0DS0L1WAhUIneDc2lZl2WU=" pdftag="P" isBookmarkSet="no" bookmark="no" Order="_x0034_"/>
  <Shape xmlns="" ID="QYNrcqBg5ADMSaHWMISlgjmIvyg=" pdftag="P" isBookmarkSet="no" bookmark="no" Order="_x0036_"/>
  <Shape xmlns="" ID="BsA/Oi2duHndZgirg73vxt0FNzw=" pdftag="P" isBookmarkSet="no" bookmark="no" Order="_x0038_"/>
  <Shape xmlns="" ID="oOKJRM9JBdyPgNX3FtH1vRDi6mQ=" Order="_x0031_1" pdftag="_x005B_Artifact_x005D_" isBookmarkSet="no" bookmark="no"/>
  <Shape xmlns="" ID="24wNR52Co+u8Y9MB8PaYRWDKDJ8=" Order="_x0031_2" pdftag="_x005B_Artifact_x005D_" isBookmarkSet="no" bookmark="no"/>
  <Shape xmlns="" ID="Mp6AbKCH2T07sZZJYK35dgqajgs=" pdftag="Figure" isBookmarkSet="no" bookmark="no" formula="no" inline="no" Order="_x0037_" artifact="_x0030_" validate="yes" Lang=""/>
  <Shape xmlns="" ID="LOFUeAznSB4CEcqsnoBKN8D2f/I=" pdftag="Figure" isBookmarkSet="no" artifact="_x0030_" validate="yes" Order="_x0035_"/>
  <Shape xmlns="" ID="r18B6P//JEzi3m0f5hCpkrv2z90=" pdftag="Figure" isBookmarkSet="no" artifact="_x0030_" validate="no" Order="_x0036_"/>
  <Shape xmlns="" ID="ysXb92FqHwma7TY8olIAFNMiy68=" isBookmarkSet="no" formula="no" inline="no" bookmark="no" pdftag="Figure" Order="_x0032_" artifact="_x0030_" validate="yes" Lang=""/>
  <Shape xmlns="" ID="SD+TUttEJm9EHtrgJVGv8hW60B8=" pdftag="Figure" isBookmarkSet="no" bookmark="no" formula="no" inline="no" Order="_x0036_" artifact="_x0030_" validate="yes" Lang=""/>
  <Shape xmlns="" ID="7rVg0nGP9Y4PhcxgxEQ3Qvh0Dhw=" pdftag="Figure" isBookmarkSet="no" bookmark="no" formula="no" inline="no" Order="_x0033_" artifact="_x0030_" validate="yes" Lang=""/>
  <Shape xmlns="" ID="8gNVAF1V4tJJJ/OIvbH8mGp3Hd0=" pdftag="H2" isBookmarkSet="no" bookmark="yes" Order="_x0031_"/>
  <Shape xmlns="" ID="BcrmGad4kHi+ntW032V/3GjsIRU=" pdftag="Figure" isBookmarkSet="no" formula="no" inline="no" bookmark="no" Order="_x0035_" artifact="_x0030_" validate="yes" Lang=""/>
  <Shape xmlns="" ID="McPzb20BfEhyAfj9/85pP6aQZp8=" pdftag="Figure" isBookmarkSet="no" formula="no" inline="no" bookmark="no" Order="_x0032_" artifact="_x0030_" validate="yes" Lang=""/>
  <Shape xmlns="" ID="CW1N1DAdsMJPefciD3iVBmTM2Ys=" pdftag="P" isBookmarkSet="no" bookmark="no" Order="_x0034_"/>
  <Shape xmlns="" ID="B2fb0QTlJvrtNOfalaqRsLscFms=" pdftag="P" isBookmarkSet="no" bookmark="no" Order="_x0037_"/>
  <Shape xmlns="" ID="7lrMNtoa+Mr+hdZac/BU9f/Rixk=" Order="_x0038_" pdftag="_x005B_Artifact_x005D_" isBookmarkSet="no" bookmark="no"/>
  <Shape xmlns="" ID="i1ikCqVum79lTB6DplsOB7Z24eg=" Order="_x0039_" pdftag="_x005B_Artifact_x005D_" isBookmarkSet="no" bookmark="no"/>
  <Shape xmlns="" ID="rWvl7k0m8vYK1fl2QDDfEDg895E=" pdftag="P" isBookmarkSet="no" bookmark="no" Order="_x0032_"/>
  <Shape xmlns="" ID="HIG//EJ9iOnH4knYSlaLoEdzYgY=" pdftag="H2" isBookmarkSet="no" bookmark="yes" Order="_x0031_"/>
  <Shape xmlns="" ID="SDWDJqRMpXKOUh1lcDJ8vm67pas=" Order="_x0039_" pdftag="_x005B_Artifact_x005D_" isBookmarkSet="no" bookmark="no"/>
  <Shape xmlns="" ID="PG5CjLehBb3rl9dRfdQteadjDBc=" Order="_x0031_0" pdftag="_x005B_Artifact_x005D_" isBookmarkSet="no" bookmark="no"/>
  <Shape xmlns="" ID="mWCSPtrL8ZPpZ35r1Udp6PXvQuo=" pdftag="P" isBookmarkSet="no" bookmark="no" Order="_x0033_"/>
  <Shape xmlns="" ID="ROs1yKIpj3LXS/D9PNqm/2iihLg=" pdftag="Figure" isBookmarkSet="no" bookmark="no" formula="no" inline="no" Order="_x0034_" artifact="_x0030_" validate="yes" Lang=""/>
  <Shape xmlns="" ID="vzvlnGZHCPd/HMdKrbznPo2w3+Q=" pdftag="Figure" isBookmarkSet="no" bookmark="no" formula="no" inline="no" Order="_x0035_" artifact="_x0030_" validate="yes" Lang=""/>
  <Shape xmlns="" ID="9EXxHFYrHb6VrSYtEDw8JTY4m24=" pdftag="Figure" isBookmarkSet="no" bookmark="no" formula="no" inline="no" Order="_x0036_" artifact="_x0030_" validate="yes" Lang=""/>
  <Shape xmlns="" ID="IOYFg51m7RTqLbqVt4DO54+Te2I=" pdftag="Figure" isBookmarkSet="no" bookmark="no" formula="no" inline="no" Order="_x0037_" artifact="_x0030_" validate="yes" Lang=""/>
  <Shape xmlns="" ID="BiGhX9UpM5fCjGwc5KgWcrDRHJE=" pdftag="Figure" isBookmarkSet="no" bookmark="no" formula="no" inline="no" Order="_x0038_" artifact="_x0030_" validate="yes" Lang=""/>
  <Shape xmlns="" ID="5HYg0i4+6Ox+9cbw/11sm0bXgOs=" Order="_x0037_" pdftag="_x005B_Artifact_x005D_" isBookmarkSet="no" bookmark="no"/>
  <Shape xmlns="" ID="X1izXYbcNczScstlr3iVwJJm34Q=" Order="_x0038_" pdftag="_x005B_Artifact_x005D_" isBookmarkSet="no" bookmark="no"/>
  <Shape xmlns="" ID="PKe3Vk+B/Pe0QhtGm/Q8zjdr5lU=" pdftag="P" isBookmarkSet="no" bookmark="no" Order="_x0034_"/>
  <Shape xmlns="" ID="5gtpQtbIQNTVpndW5LUjj49siSU=" pdftag="H2" isBookmarkSet="no" bookmark="yes" Order="_x0031_"/>
  <Shape xmlns="" ID="IcUTvxY5t2kMkkTlbXGgnzaeIh0=" pdftag="Figure" isBookmarkSet="no" bookmark="no" formula="no" inline="no" Order="_x0032_" artifact="_x0030_" validate="yes" Lang=""/>
  <Shape xmlns="" ID="T3sbxbhnTzBWmtRz+6saWS+vCF4=" pdftag="P" isBookmarkSet="no" bookmark="no" Order="_x0033_"/>
  <Shape xmlns="" ID="B0VFALQhy3CJvWnF1uoP7Za2vFI=" pdftag="Figure" isBookmarkSet="no" formula="no" inline="no" bookmark="no" Order="_x0035_" artifact="_x0030_" validate="yes" Lang=""/>
  <Shape xmlns="" ID="8FoPNlL4kITDIlLLif6k4/88foM=" pdftag="P" isBookmarkSet="no" bookmark="no" Order="_x0036_"/>
  <Shape xmlns="" ID="UKE32+TK0fvl4vLD8qv1Ixz7NfM=" pdftag="H2" isBookmarkSet="no" bookmark="yes" Order="_x0032_"/>
  <Shape xmlns="" ID="wRjmKSXRqKUykhp0cYvlRYGTDR0=" pdftag="P" isBookmarkSet="no" bookmark="no" Order="_x0033_"/>
  <Shape xmlns="" ID="TJt3A1WZNQVzimMRFtgi6be3LBY=" Order="_x0034_" pdftag="_x005B_Artifact_x005D_" isBookmarkSet="no" bookmark="no"/>
  <Shape xmlns="" ID="p309aLogpiMbTEV+U+qbV6clM8U=" pdftag="Figure" isBookmarkSet="no" bookmark="no" formula="no" inline="no" Order="_x0031_" artifact="_x0030_" validate="yes" Lang=""/>
  <Shape xmlns="" ID="F5un5IkmyoduAd65m0HNrb1mQEg=" isBookmarkSet="no" bookmark="no" formula="no" inline="no" pdftag="Figure" Order="_x0032_" artifact="_x0030_" validate="yes" Lang=""/>
  <Shape xmlns="" ID="RLw+eAR7r2yiZFdZal4nDOSZ0Jc=" pdftag="H2" isBookmarkSet="no" bookmark="yes" Order="_x0031_"/>
  <Shape xmlns="" ID="FuayIShl0jdDZKK8RIKkU1ddp8Q=" Order="_x0033_" pdftag="_x005B_Artifact_x005D_" isBookmarkSet="no" bookmark="no"/>
  <Shape xmlns="" ID="AkTSOe2I9O32Q7mFET+sp8OSASM=" Order="_x0034_" pdftag="_x005B_Artifact_x005D_" isBookmarkSet="no" bookmark="no"/>
  <Shape xmlns="" ID="6XBz2uauCVjx/3eJv3VHPINlKTI=" pdftag="P" isBookmarkSet="no" bookmark="no" Order="_x0032_"/>
  <Shape xmlns="" ID="YR5YVCKkYX85O4sIbtOsfA8lu1M=" pdftag="H2" isBookmarkSet="no" bookmark="yes" Order="_x0031_"/>
  <Shape xmlns="" ID="Q2g8RfvBw6eO9GYcACkrYFNz/Pc=" Order="_x0033_" pdftag="_x005B_Artifact_x005D_" isBookmarkSet="no" bookmark="no"/>
  <Shape xmlns="" ID="gz/yDZypS63M0F2CNRmyZ9A19P0=" Order="_x0034_" pdftag="_x005B_Artifact_x005D_" isBookmarkSet="no" bookmark="no"/>
  <Shape xmlns="" ID="eNR8nId8tSQT8wbGr47FnqAWosk=" pdftag="H2" isBookmarkSet="no" bookmark="yes" Order="_x0031_"/>
  <Shape xmlns="" ID="D/d4KjGQWkNlJcd0xAC0UajOQdA=" isBookmarkSet="no" bookmark="no" formula="no" inline="no" pdftag="Figure" Order="_x0032_" artifact="_x0030_" validate="yes" Lang=""/>
  <Shape xmlns="" ID="F1FHx+27ppM3XiHhY0yDT/QkG4s=" Order="_x0034_" pdftag="_x005B_Artifact_x005D_" isBookmarkSet="no" bookmark="no"/>
  <Shape xmlns="" ID="RiRvOaCVy2rDg8tXrOXstXRceDg=" Order="_x0035_" pdftag="_x005B_Artifact_x005D_" isBookmarkSet="no" bookmark="no"/>
  <Shape xmlns="" ID="+FEHMIeOGdHbneV+i9IYr6gRkmI=" pdftag="P" isBookmarkSet="no" bookmark="no" Order="_x0033_"/>
  <Shape xmlns="" ID="MMECZzkwtfrstqI5XKMITgYZgfc=" pdftag="P" isBookmarkSet="no" bookmark="no" Order="_x0032_"/>
  <Shape xmlns="" ID="BbiPonugI4tBZR72zlxXb+wjdF0=" pdftag="H2" isBookmarkSet="no" bookmark="yes" Order="_x0031_"/>
  <Shape xmlns="" ID="SFak73w6QcuI/675VFOxIAgT8nQ=" Order="_x0033_" pdftag="_x005B_Artifact_x005D_" isBookmarkSet="no" bookmark="no"/>
  <Shape xmlns="" ID="V6u8mfrImMkXVcbStFtvFCDUhBs=" Order="_x0034_" pdftag="_x005B_Artifact_x005D_" isBookmarkSet="no" bookmark="no"/>
  <Shape xmlns="" ID="GW1mDHPB8oqChTwiXlMoUCBb4xc=" pdftag="P" isBookmarkSet="no" Order="_x0032_"/>
  <Shape xmlns="" ID="+CxxPvnto19m7pPicFaTFE+MouY=" pdftag="H2" isBookmarkSet="no" bookmark="yes" Order="_x0031_"/>
  <Shape xmlns="" ID="mbEWnX827Gtiz9I4hBkVZArWeFs=" Order="_x0033_" pdftag="_x005B_Artifact_x005D_" isBookmarkSet="no" bookmark="no"/>
  <Shape xmlns="" ID="NspL9uVs2CNhUGFLdX9dW964yeg=" Order="_x0034_" pdftag="_x005B_Artifact_x005D_" isBookmarkSet="no" bookmark="no"/>
  <Shape xmlns="" ID="zDHyc1PAkgQiu2aFXx/8tbg76h8=" pdftag="P" isBookmarkSet="no" bookmark="no" Order="_x0032_"/>
  <Shape xmlns="" ID="BeXZk0Ay88mxFi362rd8HIp5MjY=" pdftag="H2" isBookmarkSet="no" bookmark="yes" Order="_x0031_"/>
  <Shape xmlns="" ID="Ov5arv9w/CvvPu4z7ThYwU0mgG8=" Order="_x0033_" pdftag="_x005B_Artifact_x005D_" isBookmarkSet="no" bookmark="no"/>
  <Shape xmlns="" ID="cI/vOCtx00HMTFwJ4j0/Itk0w2g=" Order="_x0034_" pdftag="_x005B_Artifact_x005D_" isBookmarkSet="no" bookmark="no"/>
  <Shape xmlns="" ID="iB3PIsYiK2sGV0silzx7PWwpIco=" pdftag="Figure" isBookmarkSet="no" artifact="_x0031_" validate="no" bookmark="no" Order="_x0032_"/>
  <Shape xmlns="" ID="9FDSwruY86FAi98e1YauZfWecfE=" pdftag="P" isBookmarkSet="no" bookmark="no" Order="_x0033_"/>
  <Shape xmlns="" ID="FwhGCfa53P4Ujdcg7Ha7rHUfsa4=" pdftag="H2" isBookmarkSet="no" bookmark="yes" Order="_x0031_"/>
  <Shape xmlns="" ID="Kq5O6qbR7KLiWQetfekkjMXVC88=" pdftag="Figure" isBookmarkSet="no" artifact="_x0030_" validate="yes" bookmark="no" Order="_x0033_"/>
  <Shape xmlns="" ID="xAllQWCp0KMu1OG56am467MJ/J4=" Order="_x0035_" pdftag="_x005B_Artifact_x005D_" isBookmarkSet="no" bookmark="no"/>
  <Shape xmlns="" ID="z6P2inOFAj3F/7T2VQflixA612I=" Order="_x0036_" pdftag="_x005B_Artifact_x005D_" isBookmarkSet="no" bookmark="no"/>
  <Shape xmlns="" ID="1HtvDylqVuPV7Cy59jt4OHJH8Fk=" Order="_x0032_" pdftag="_x005B_Artifact_x005D_" isBookmarkSet="no" bookmark="no"/>
  <Shape xmlns="" ID="dCVF8cfzRnOf6Or3cENLDXC7Lao=" Order="_x0033_" pdftag="_x005B_Artifact_x005D_" isBookmarkSet="no" bookmark="no"/>
  <Shape xmlns="" ID="1Qungldc/k4tmpq9lMfXI4n4tvg=" pdftag="Figure" isBookmarkSet="no" bookmark="no" formula="no" inline="no" Order="_x0031_" artifact="_x0030_" validate="yes" Lang=""/>
  <Shape xmlns="" ID="3I9egkeEq6FxaikuTf7TDT4mkGs=" pdftag="P" isBookmarkSet="no" bookmark="no" Order="_x0032_"/>
  <Shape xmlns="" ID="YGSZyZesqwzbvY3i3JnpxujYWeo=" pdftag="H2" isBookmarkSet="no" bookmark="yes" Order="_x0031_"/>
  <Shape xmlns="" ID="g0WsoSXsYicMb3ZsMoDdcedKkQU=" Order="_x0033_" pdftag="_x005B_Artifact_x005D_" isBookmarkSet="no" bookmark="no"/>
  <Shape xmlns="" ID="AfpVgdnsmTxHve5p6eDRFecSSPE=" Order="_x0034_" pdftag="_x005B_Artifact_x005D_" isBookmarkSet="no" bookmark="no"/>
  <Shape xmlns="" ID="Vx/zwxYUI1FyF8gWsKRZpym0L+s=" pdftag="P" isBookmarkSet="no" bookmark="no" Order="_x0032_"/>
  <Shape xmlns="" ID="jIIRabvDROl3rTYJf5QPvcWu5As=" pdftag="H2" isBookmarkSet="no" bookmark="yes" Order="_x0031_"/>
  <Shape xmlns="" ID="kZb+5s70UQlncX/xG/aiVjdIqxA=" Order="_x0033_" pdftag="_x005B_Artifact_x005D_" isBookmarkSet="no" bookmark="no"/>
  <Shape xmlns="" ID="EQI84WukslXYwIxL5bhGra/+Y4o=" Order="_x0034_" pdftag="_x005B_Artifact_x005D_" isBookmarkSet="no" bookmark="no"/>
  <Shape xmlns="" ID="H0PIVKeF1B/ajrITBZgPHOOy5cg=" pdftag="P" isBookmarkSet="no" bookmark="no" Order="_x0032_"/>
  <Shape xmlns="" ID="2SY3xmRlwYFqxheoebeANHNl3Tk=" pdftag="H2" isBookmarkSet="no" bookmark="yes" Order="_x0031_"/>
  <Shape xmlns="" ID="3p8jSPeWEd912Jrw/ECsBpqZYUU=" Order="_x0033_" pdftag="_x005B_Artifact_x005D_" isBookmarkSet="no" bookmark="no"/>
  <Shape xmlns="" ID="oOclpbU6MOT1v9zxEkd565P8164=" Order="_x0034_" pdftag="_x005B_Artifact_x005D_" isBookmarkSet="no" bookmark="no"/>
  <Shape xmlns="" ID="gu00mkmw9ThEeiKl+MysfQ5b0BQ=" pdftag="H2" isBookmarkSet="no" bookmark="yes" Order="_x0031_"/>
  <Shape xmlns="" ID="/IVqIieGCJNoraBTeSivOpfEB9c=" Order="_x0034_" pdftag="_x005B_Artifact_x005D_" isBookmarkSet="no" bookmark="no"/>
  <Shape xmlns="" ID="I9+zclbsizD3pltT58O5Cn/k+wU=" Order="_x0035_" pdftag="_x005B_Artifact_x005D_" isBookmarkSet="no" bookmark="no"/>
  <Shape xmlns="" ID="wNmSRVz5RgQkjdvAUjnrdvJFXCA=" pdftag="P" isBookmarkSet="no" bookmark="no" Order="_x0033_"/>
  <Shape xmlns="" ID="c/n1h3A140PkkBYWqGIBbeNQ/do=" pdftag="Figure" isBookmarkSet="no" bookmark="no" formula="no" inline="no" Order="_x0032_" artifact="_x0030_" validate="yes" Lang=""/>
  <Shape xmlns="" ID="U4kltNP8SRMgJqBRYgeX+NcsyMA=" pdftag="H2" isBookmarkSet="no" bookmark="yes" Order="_x0032_"/>
  <Shape xmlns="" ID="iVRhSyZl9FMb6ldS2kOLo8HHSYY=" pdftag="P" isBookmarkSet="no" bookmark="no" Order="_x0033_"/>
  <Shape xmlns="" ID="pdsB21taB/DEAx01iuDuVoUTGII=" Order="_x0034_" pdftag="_x005B_Artifact_x005D_" isBookmarkSet="no" bookmark="no"/>
  <Shape xmlns="" ID="vm8W1s1jNjwU7BPYVAnJ3Pb/vgw=" isBookmarkSet="no" bookmark="no" formula="no" inline="no" Lang="" pdftag="Figure" artifact="_x0030_" validate="yes" Order="_x0031_"/>
  <Shape xmlns="" ID="/SPoPk33YVKmw9VH0nNZ4o74rIo=" pdftag="Figure" isBookmarkSet="no" artifact="_x0031_" validate="no" bookmark="no" Order="_x0032_"/>
  <Shape xmlns="" ID="rG+kcxDdWry4zFp1aEpFXH2fSqo=" pdftag="P" isBookmarkSet="no" bookmark="no" Order="_x0033_"/>
  <Shape xmlns="" ID="6+HCENud/VAPydq1uok27dS5OVU=" pdftag="H2" isBookmarkSet="no" bookmark="yes" Order="_x0031_"/>
  <Shape xmlns="" ID="ZhKiwYo35m3XEpXmqDvvoRf/7VI=" pdftag="Figure" isBookmarkSet="no" artifact="_x0030_" validate="yes" bookmark="no" Order="_x0033_"/>
  <Shape xmlns="" ID="GFmIHvaHDf1cZGQEhFC78Dl8oVU=" Order="_x0035_" pdftag="_x005B_Artifact_x005D_" isBookmarkSet="no" bookmark="no"/>
  <Shape xmlns="" ID="/CDfyxmsadi/IJkfZvUn+qbYXew=" Order="_x0036_" pdftag="_x005B_Artifact_x005D_" isBookmarkSet="no" bookmark="no"/>
  <Shape xmlns="" ID="HMUBLY9Jzh2yAUt7D5UnWKplQjE=" pdftag="P" isBookmarkSet="no" Order="_x0033_"/>
  <Shape xmlns="" ID="ltOSd0p9LtlJlhct7aMh3OfKHS4=" pdftag="H2" isBookmarkSet="no" bookmark="yes" Order="_x0031_"/>
  <Shape xmlns="" ID="VSQN9wNPFgodMxVr/CQ4ONyIRWo=" isBookmarkSet="no" bookmark="no" Order="_x0032_" pdftag="_x005B_Artifact_x005D_" formula="no" inline="no" artifact="_x0031_" validate="no"/>
  <Shape xmlns="" ID="fmQnQsiWXZslQpIx+goHM4TXzsA=" Order="_x0034_" pdftag="_x005B_Artifact_x005D_" isBookmarkSet="no" bookmark="no"/>
  <Shape xmlns="" ID="dAEw1Y1hQF7S9AXyCqG3V0gfQBU=" Order="_x0035_" pdftag="_x005B_Artifact_x005D_" isBookmarkSet="no" bookmark="no"/>
  <Shape xmlns="" ID="s79ZgMgRlsL00YcNWtm7RnXAvtM=" pdftag="P" isBookmarkSet="no" bookmark="no" Order="_x0032_"/>
  <Shape xmlns="" ID="EtEAZMYeS2DyjJrr397a2+SmhfQ=" pdftag="H2" isBookmarkSet="no" bookmark="yes" Order="_x0031_"/>
  <Shape xmlns="" ID="T6sF41B2yYy+u1srF5lMCrk9ie8=" Order="_x0033_" pdftag="_x005B_Artifact_x005D_" isBookmarkSet="no" bookmark="no"/>
  <Shape xmlns="" ID="yk3tcusIemmdlmE0Pn9EgvKVvxk=" Order="_x0034_" pdftag="_x005B_Artifact_x005D_" isBookmarkSet="no" bookmark="no"/>
  <Shape xmlns="" ID="EiIZacBS7uDHfwo7+7yWzgBfi1Q=" pdftag="P" isBookmarkSet="no" bookmark="no" Order="_x0032_"/>
  <Shape xmlns="" ID="013SaIWcM1UGvbjUq+cMGWTKPmg=" pdftag="H2" isBookmarkSet="no" bookmark="yes" Order="_x0031_"/>
  <Shape xmlns="" ID="W8IyXEhs0vBGXSm9tX/p8vA2qpU=" Order="_x0033_" pdftag="_x005B_Artifact_x005D_" isBookmarkSet="no" bookmark="no"/>
  <Shape xmlns="" ID="kA1WkbU9jKG0D7NNEaEg26JyZog=" Order="_x0034_" pdftag="_x005B_Artifact_x005D_" isBookmarkSet="no" bookmark="no"/>
  <Shape xmlns="" ID="k0Z/XES4T2pUUtXeV6kmxD8v22k=" pdftag="P" isBookmarkSet="no" bookmark="no" Order="_x0032_"/>
  <Shape xmlns="" ID="CagImNczULTaO5rXK0w2ISQtDog=" pdftag="H2" isBookmarkSet="no" bookmark="yes" Order="_x0031_"/>
  <Shape xmlns="" ID="u3zh9Pb2lKiL9rekFgPDkPEADJ0=" Order="_x0033_" pdftag="_x005B_Artifact_x005D_" isBookmarkSet="no" bookmark="no"/>
  <Shape xmlns="" ID="c5wme84ItK7CXYlUMiPP0YgRO8M=" Order="_x0034_" pdftag="_x005B_Artifact_x005D_" isBookmarkSet="no" bookmark="no"/>
  <Shape xmlns="" ID="yLgs7CKK3ofMoocrsU+g9MP6ZJU=" pdftag="P" isBookmarkSet="no" bookmark="no" Order="_x0032_"/>
  <Shape xmlns="" ID="TO1iDfj2Q1q541CVYexgMgyyraM=" pdftag="H2" isBookmarkSet="no" bookmark="yes" Order="_x0031_"/>
  <Shape xmlns="" ID="xdlJBh56Oew0xMNeoVv41QYCV3Q=" Order="_x0033_" pdftag="_x005B_Artifact_x005D_" isBookmarkSet="no" bookmark="no"/>
  <Shape xmlns="" ID="ZDrymfyDnZnmu2i2sWDCwMkUaqw=" Order="_x0034_" pdftag="_x005B_Artifact_x005D_" isBookmarkSet="no" bookmark="no"/>
  <Shape xmlns="" ID="rW5Ush/mg7rCq8uKEOBCFp7ZZ24=" pdftag="P" isBookmarkSet="no" bookmark="no" Order="_x0032_"/>
  <Shape xmlns="" ID="ZyooExqj1bwUqGm2i9nT3o3UgkQ=" pdftag="H2" isBookmarkSet="no" bookmark="yes" Order="_x0031_"/>
  <Shape xmlns="" ID="/quTdPApzCe1a6Hgm7Az8lNd85M=" Order="_x0033_" pdftag="_x005B_Artifact_x005D_" isBookmarkSet="no" bookmark="no"/>
  <Shape xmlns="" ID="ihO3B5DbCmw2gQFdRI6/581NCUM=" Order="_x0034_" pdftag="_x005B_Artifact_x005D_" isBookmarkSet="no" bookmark="no"/>
  <Shape xmlns="" ID="0aRAY9qDjLnocskXDOwxlVFpR4I=" Order="_x0036_" pdftag="_x005B_Artifact_x005D_" isBookmarkSet="no" bookmark="no"/>
  <Shape xmlns="" ID="MRev33XSzlj+VikUKSHYsBMD2nA=" Order="_x0037_" pdftag="_x005B_Artifact_x005D_" isBookmarkSet="no" bookmark="no"/>
  <Shape xmlns="" ID="N3uuTu32SY+4J8y0nqeQ56CkZOo=" pdftag="P" isBookmarkSet="no" bookmark="no" Order="_x0034_"/>
  <Shape xmlns="" ID="da43rovF4gQ6sqDhlpTMDfVOluA=" pdftag="H2" isBookmarkSet="no" bookmark="yes" Order="_x0031_"/>
  <Shape xmlns="" ID="nwor+B/zGP1GJeuQtY28VrqXNiw=" pdftag="P" isBookmarkSet="no" bookmark="no" Order="_x0033_"/>
  <Shape xmlns="" ID="LiIDpB96cByWsXiotOQbY/c2Cuc=" pdftag="Figure" isBookmarkSet="no" artifact="_x0031_" validate="no" bookmark="no" Order="_x0035_"/>
  <Shape xmlns="" ID="9l5iWc4d5LEiDdFfIiy/v1q8n98=" isBookmarkSet="no" bookmark="no" formula="no" inline="no" pdftag="Figure" Order="_x0032_" artifact="_x0030_" validate="yes" Lang=""/>
  <Shape xmlns="" ID="bQIlRUM3XfpjIhuwJhqlAoXNqsg=" pdftag="H2" isBookmarkSet="no" bookmark="yes" Order="_x0032_"/>
  <Shape xmlns="" ID="jNMAz+H4gXWb1Xnz4wZDHefyRg8=" pdftag="P" isBookmarkSet="no" bookmark="no" Order="_x0033_"/>
  <Shape xmlns="" ID="PEm+nqyavyAPouSVIw6/MD0vVJc=" Order="_x0034_" pdftag="_x005B_Artifact_x005D_" isBookmarkSet="no" bookmark="no"/>
  <Shape xmlns="" ID="QCokpRBRx5Jhp0tAvf3+U6wQzJg=" pdftag="Figure" isBookmarkSet="no" bookmark="no" formula="no" inline="no" Order="_x0031_" artifact="_x0030_" validate="yes" Lang=""/>
  <Shape xmlns="" ID="r7ap1ZlP7DGvr9cvx5AQg/gyYlE=" Order="_x0037_" pdftag="_x005B_Artifact_x005D_" isBookmarkSet="no" bookmark="no"/>
  <Shape xmlns="" ID="N20/em8nW0pQacrISahX9p7KR9c=" Order="_x0038_" pdftag="_x005B_Artifact_x005D_" isBookmarkSet="no" bookmark="no"/>
  <Shape xmlns="" ID="2WDlULL2OYn9YWT0J+VFrdlxM8o=" pdftag="P" isBookmarkSet="no" bookmark="no" Order="_x0034_"/>
  <Shape xmlns="" ID="GEnZM50SEeeEKiXOTdcZ5DPeIzU=" pdftag="H2" isBookmarkSet="no" bookmark="yes" Order="_x0031_"/>
  <Shape xmlns="" ID="mdC6yRjocKw14n/cZbNoqLY02RM=" pdftag="P" isBookmarkSet="no" bookmark="no" Order="_x0033_"/>
  <Shape xmlns="" ID="u5rJ+KFbNDqRk84CUuWsyuwNcok=" pdftag="Figure" isBookmarkSet="no" formula="no" inline="no" bookmark="no" Order="_x0035_" artifact="_x0030_" validate="yes" Lang=""/>
  <Shape xmlns="" ID="wdlWF5o+hmaRugSDgdyUFjyDtuM=" pdftag="P" isBookmarkSet="no" bookmark="no" Order="_x0036_"/>
  <Shape xmlns="" ID="4HsSJQtknatPu75fpnYljAmKp7s=" pdftag="Figure" isBookmarkSet="no" bookmark="no" formula="no" inline="no" Order="_x0032_" artifact="_x0030_" validate="yes" Lang=""/>
  <Shape xmlns="" ID="3vfAs9sryTrvZuCDieU8iA08LHo=" pdftag="P" isBookmarkSet="no" bookmark="no" Order="_x0033_"/>
  <Shape xmlns="" ID="rrNm5LsRX87heOBnyX1WRnVMoXI=" pdftag="H2" isBookmarkSet="no" bookmark="yes" Order="_x0031_"/>
  <Shape xmlns="" ID="XVS7HYAXeYk5XuK75f0G8wu7m8o=" pdftag="Figure" isBookmarkSet="no" bookmark="no" formula="no" inline="no" Order="_x0032_" artifact="_x0030_" validate="yes" Lang=""/>
  <Shape xmlns="" ID="3fMKvuzT2G/ophPX7kDB2P183Yg=" Order="_x0035_" pdftag="_x005B_Artifact_x005D_" isBookmarkSet="no" bookmark="no"/>
  <Shape xmlns="" ID="BFY4whFJTZYm1wY9aJ/CdvjUFhg=" Order="_x0034_" pdftag="_x005B_Artifact_x005D_" isBookmarkSet="no" bookmark="no"/>
  <Shape xmlns="" ID="ppdEJBrrgIFB3AbflcvJqLToUmE=" pdftag="P" isBookmarkSet="no" bookmark="no" Order="_x0033_"/>
  <Shape xmlns="" ID="D6gAfvx8URNchYF9Qc5BYzomm1M=" pdftag="H2" isBookmarkSet="no" bookmark="yes" Order="_x0031_"/>
  <Shape xmlns="" ID="q1RGlrNtpPu//n6c07vzt7thFp4=" pdftag="Figure" isBookmarkSet="no" artifact="_x0030_" bookmark="no" formula="no" inline="no" Order="_x0032_" validate="yes" Lang=""/>
  <Shape xmlns="" ID="ATfCZJbrwbDWmIhP4kz5RuICRXg=" Order="_x0035_" pdftag="_x005B_Artifact_x005D_" isBookmarkSet="no" bookmark="no"/>
  <Shape xmlns="" ID="v5pA1qDk+WU/wJoklnOS2vmS9KM=" Order="_x0034_" pdftag="_x005B_Artifact_x005D_" isBookmarkSet="no" bookmark="no"/>
  <Shape xmlns="" ID="rXyfvgLzi+9EV8e0+6kX8sQQ1Dg=" pdftag="P" isBookmarkSet="no" bookmark="no" Order="_x0033_"/>
  <Shape xmlns="" ID="2sNdk0I9LBvT5nmH5MzUvHdyp1s=" pdftag="H2" isBookmarkSet="no" bookmark="yes" Order="_x0031_"/>
  <Shape xmlns="" ID="/LuurCjaLUdlpu2vyh5IlCZg5TM=" Order="_x0034_" pdftag="_x005B_Artifact_x005D_" isBookmarkSet="no" bookmark="no"/>
  <Shape xmlns="" ID="40sNRxMkwTy3ohAQTteKQjb3piU=" Order="_x0035_" pdftag="_x005B_Artifact_x005D_" isBookmarkSet="no" bookmark="no"/>
  <Shape xmlns="" ID="GSZcZVZmpCeQDN+SyEHiDdf4QVM=" pdftag="Figure" isBookmarkSet="no" formula="no" inline="no" bookmark="no" Order="_x0032_" artifact="_x0030_" validate="yes" Lang=""/>
  <Shape xmlns="" ID="Q8FgdMclXEQ7DGxpYXdn52eKBFg=" pdftag="P" isBookmarkSet="no" bookmark="no" Order="_x0033_"/>
  <Shape xmlns="" ID="Zff5Lia7fHYQP7RsZAWfn2Re3u0=" pdftag="H2" isBookmarkSet="no" bookmark="yes" Order="_x0031_"/>
  <Shape xmlns="" ID="qCYozT75MMwPuN6Vo00xGOHgxlE=" Order="_x0034_" pdftag="_x005B_Artifact_x005D_" isBookmarkSet="no" bookmark="no"/>
  <Shape xmlns="" ID="l3W/RU6SOjKEqpHlfPopjEb3Iyk=" Order="_x0035_" pdftag="_x005B_Artifact_x005D_" isBookmarkSet="no" bookmark="no"/>
  <Shape xmlns="" ID="FZ1e2/bN+IopNRuJ5F9Udh4Zn/M=" pdftag="Figure" isBookmarkSet="no" formula="no" inline="no" bookmark="no" Order="_x0032_" artifact="_x0030_" validate="yes" Lang=""/>
  <SubText xmlns="" ID="FTw/vXc6sWaleiiBSWMuY0OZYhQ=" ActualText=""/>
  <Shape xmlns="" ID="wGlm/MDRyiPjWe2BNlNfFLT50L8=" pdftag="Figure" isBookmarkSet="no" bookmark="no" Order="_x0035_" formula="no" inline="no" artifact="_x0030_" validate="yes"/>
  <Shape xmlns="" ID="uy9FkuaRqXW0TcskJfUZBMUxp1M=" pdftag="Figure" isBookmarkSet="no" bookmark="no" formula="no" inline="no" Lang="" artifact="_x0030_" validate="no" Order="_x0035_"/>
  <Shape xmlns="" ID="AMEuFN0nPejex1Fski0zrk2RvZ4=" pdftag="Figure" isBookmarkSet="no" bookmark="no" formula="no" inline="no" Order="_x0032_" artifact="_x0030_" validate="yes" Lang=""/>
  <Shape xmlns="" ID="Jl3NZjl8ZIorwB2i60P4bYgy6ic=" Order="_x0033_" pdftag="_x005B_Artifact_x005D_" isBookmarkSet="no" bookmark="no"/>
  <Shape xmlns="" ID="zZ4700rHuSvx2Fg99a7COZJihSE=" isBookmarkSet="no" bookmark="no" formula="no" inline="no" pdftag="Figure" Order="_x0034_" artifact="_x0030_" validate="yes" Lang=""/>
  <Shape xmlns="" ID="kUMa8VNmfu8WGpWhNBO29s3aqgA=" isBookmarkSet="no" bookmark="yes" pdftag="P" artifact="_x0030_" Order="_x0032_"/>
  <Shape xmlns="" ID="0C2VwWewAhn/6HBhKHQg9bs9yjQ=" isBookmarkSet="no" bookmark="no" Order="_x0035_" formula="no" inline="no" pdftag="Figure" artifact="_x0030_" validate="yes" Lang=""/>
  <SubText xmlns="" ID="zZ4700rHuSvx2Fg99a7COZJihSE=" ActualText=""/>
  <SubText xmlns="" ID="wGlm/MDRyiPjWe2BNlNfFLT50L8=" ActualText=""/>
  <SubText xmlns="" ID="Rlx7lnwk+72b5CFMCX6vr6BBQCM=" ActualText=""/>
  <SubText xmlns="" ID="uy9FkuaRqXW0TcskJfUZBMUxp1M=" ActualText=""/>
  <SubText xmlns="" ID="WDt2mvSlebH0alE1wwMlIrW5ue0=" ActualText=""/>
  <SubText xmlns="" ID="ZHmM7ZAnZs2BNDe3yfbI/rRF54Y=" ActualText=""/>
  <SubText xmlns="" ID="AxKhwAPBH89Pdkuo9hbYWtRxlWU=" ActualText=""/>
  <SubText xmlns="" ID="fcIiPMlI0Tg/jz4b6nYQNvya3pY=" ActualText=""/>
  <SubText xmlns="" ID="Mp6AbKCH2T07sZZJYK35dgqajgs=" ActualText=""/>
  <SubText xmlns="" ID="LOFUeAznSB4CEcqsnoBKN8D2f/I=" ActualText=""/>
  <SubText xmlns="" ID="ysXb92FqHwma7TY8olIAFNMiy68=" ActualText=""/>
  <SubText xmlns="" ID="SD+TUttEJm9EHtrgJVGv8hW60B8=" ActualText=""/>
  <SubText xmlns="" ID="7rVg0nGP9Y4PhcxgxEQ3Qvh0Dhw=" ActualText=""/>
  <SubText xmlns="" ID="BcrmGad4kHi+ntW032V/3GjsIRU=" ActualText=""/>
  <SubText xmlns="" ID="McPzb20BfEhyAfj9/85pP6aQZp8=" ActualText=""/>
  <SubText xmlns="" ID="ROs1yKIpj3LXS/D9PNqm/2iihLg=" ActualText=""/>
  <SubText xmlns="" ID="vzvlnGZHCPd/HMdKrbznPo2w3+Q=" ActualText=""/>
  <SubText xmlns="" ID="9EXxHFYrHb6VrSYtEDw8JTY4m24=" ActualText=""/>
  <SubText xmlns="" ID="IOYFg51m7RTqLbqVt4DO54+Te2I=" ActualText=""/>
  <SubText xmlns="" ID="BiGhX9UpM5fCjGwc5KgWcrDRHJE=" ActualText=""/>
  <SubText xmlns="" ID="IcUTvxY5t2kMkkTlbXGgnzaeIh0=" ActualText=""/>
  <SubText xmlns="" ID="B0VFALQhy3CJvWnF1uoP7Za2vFI=" ActualText=""/>
  <SubText xmlns="" ID="p309aLogpiMbTEV+U+qbV6clM8U=" ActualText=""/>
  <SubText xmlns="" ID="AMEuFN0nPejex1Fski0zrk2RvZ4=" ActualText=""/>
  <SubText xmlns="" ID="Kq5O6qbR7KLiWQetfekkjMXVC88=" ActualText=""/>
  <SubText xmlns="" ID="1Qungldc/k4tmpq9lMfXI4n4tvg=" ActualText=""/>
  <SubText xmlns="" ID="c/n1h3A140PkkBYWqGIBbeNQ/do=" ActualText=""/>
  <SubText xmlns="" ID="vm8W1s1jNjwU7BPYVAnJ3Pb/vgw=" ActualText=""/>
  <SubText xmlns="" ID="ZhKiwYo35m3XEpXmqDvvoRf/7VI=" ActualText=""/>
  <SubText xmlns="" ID="9l5iWc4d5LEiDdFfIiy/v1q8n98=" ActualText=""/>
  <SubText xmlns="" ID="QCokpRBRx5Jhp0tAvf3+U6wQzJg=" ActualText=""/>
  <SubText xmlns="" ID="u5rJ+KFbNDqRk84CUuWsyuwNcok=" ActualText=""/>
  <SubText xmlns="" ID="4HsSJQtknatPu75fpnYljAmKp7s=" ActualText=""/>
  <SubText xmlns="" ID="XVS7HYAXeYk5XuK75f0G8wu7m8o=" ActualText=""/>
  <SubText xmlns="" ID="q1RGlrNtpPu//n6c07vzt7thFp4=" ActualText=""/>
  <SubText xmlns="" ID="GSZcZVZmpCeQDN+SyEHiDdf4QVM=" ActualText=""/>
  <SubText xmlns="" ID="FZ1e2/bN+IopNRuJ5F9Udh4Zn/M=" ActualText=""/>
  <Shape xmlns="" ID="qwl/GPzwfmdMms1h/rF4H7maCcw=" pdftag="Figure" isBookmarkSet="no" bookmark="no" formula="no" inline="no" Lang="" artifact="_x0030_" validate="no" Order="_x0034_"/>
  <Shape xmlns="" ID="XQIdGOooi1cuj1zapgoC8oqfvnk=" pdftag="Figure" isBookmarkSet="no" bookmark="no" formula="no" inline="no" Lang="" artifact="_x0030_" validate="no" Order="_x0036_"/>
  <Shape xmlns="" ID="yBndDleO1YoJWUaFa7IhBhE+OPI=" pdftag="Figure" isBookmarkSet="no" bookmark="no" formula="no" inline="no" Order="_x0035_" artifact="_x0030_" validate="yes" Lang=""/>
  <Shape xmlns="" ID="WCxbDPS3FAM9UhRW6FGmXuT46oo=" pdftag="P" isBookmarkSet="no" bookmark="no" Order="_x0032_"/>
  <Shape xmlns="" ID="6CYN70F5gzUvG2Sa4uZnNRwd1BA=" pdftag="Figure" formula="no" inline="no" isBookmarkSet="no" bookmark="no" Order="_x0032_" artifact="_x0030_" validate="yes" Lang=""/>
  <Shape xmlns="" ID="6VU7jkhQT0fzmxNYUJvqbY7aUiQ=" formula="no" inline="no" pdftag="Figure" isBookmarkSet="no" bookmark="no" Order="_x0032_" artifact="_x0030_" validate="yes" Lang=""/>
  <Shape xmlns="" ID="aoX5jvi/lxS4G9+eGg9ghHIwl5M=" formula="no" pdftag="Figure" inline="no" isBookmarkSet="no" bookmark="no" Order="_x0035_" artifact="_x0030_" validate="yes" Lang=""/>
  <Shape xmlns="" ID="7SE9uchurtJgaY/AxT5nYzb/5Gk=" pdftag="P" isBookmarkSet="no" bookmark="no" Order="_x0036_"/>
  <SubText xmlns="" ID="qwl/GPzwfmdMms1h/rF4H7maCcw=" ActualText=""/>
  <SubText xmlns="" ID="XQIdGOooi1cuj1zapgoC8oqfvnk=" ActualText=""/>
  <SubText xmlns="" ID="TFiOWHgdgCQl/KxRd7JOp1+A6EA=" ActualText=""/>
  <SubText xmlns="" ID="yBndDleO1YoJWUaFa7IhBhE+OPI=" ActualText=""/>
  <SubText xmlns="" ID="0C2VwWewAhn/6HBhKHQg9bs9yjQ=" ActualText=""/>
  <SubText xmlns="" ID="F5un5IkmyoduAd65m0HNrb1mQEg=" ActualText=""/>
  <SubText xmlns="" ID="D/d4KjGQWkNlJcd0xAC0UajOQdA=" ActualText=""/>
  <SubText xmlns="" ID="6CYN70F5gzUvG2Sa4uZnNRwd1BA=" ActualText=""/>
  <SubText xmlns="" ID="6VU7jkhQT0fzmxNYUJvqbY7aUiQ=" ActualText=""/>
  <SubText xmlns="" ID="VSQN9wNPFgodMxVr/CQ4ONyIRWo=" ActualText=""/>
  <SubText xmlns="" ID="aoX5jvi/lxS4G9+eGg9ghHIwl5M=" ActualText=""/>
  <Shape xmlns="" ID="ewuVii5fCGWKHWSK8aIRCrcNp/w=" pdftag="P" isBookmarkSet="no" bookmark="no" Order="_x0033_"/>
  <Shape xmlns="" ID="efrzBtGjH3aSy/ESYLYmQ2sYLT4=" isBookmarkSet="no" pdftag="H1" artifact="_x0030_" bookmark="yes" Order="_x0031_"/>
  <Shape xmlns="" ID="Ov/yOd3aLV7c7qjWGt9RurOFW8M=" isBookmarkSet="no" Order="_x0033_" formula="no" inline="no" validate="no" artifact="_x0031_" pdftag="_x005B_Artifact_x005D_"/>
  <Shape xmlns="" ID="5Ewj7SolVs74bz5PvPn/W2XMTbE=" pdftag="Figure" isBookmarkSet="no" artifact="_x0031_" formula="no" inline="no" validate="no" Order="_x0038_"/>
  <Shape xmlns="" ID="LEq7x/NAhiDgjUanFIyiajH0toU=" pdftag="Figure" isBookmarkSet="no" artifact="_x0031_" formula="no" inline="no" validate="no" Order="_x0039_"/>
  <Shape xmlns="" ID="uLc5yWtSm2gz/kjDJdV0W9phZfo=" pdftag="H2" isBookmarkSet="no" bookmark="yes" Order="_x0032_"/>
  <Shape xmlns="" ID="XMazWlCdXsk5w+USqPvOjw1/E8o=" isBookmarkSet="no" formula="no" inline="no" bookmark="no" Lang="" pdftag="Figure" artifact="_x0030_" validate="yes" Order="_x0033_"/>
  <Shape xmlns="" ID="nC0jWBaD+Wtg4GlH0zP4bi2MmG8=" pdftag="Figure" isBookmarkSet="no" artifact="_x0031_" formula="no" inline="no" bookmark="no" validate="no" Order="_x0036_"/>
  <Shape xmlns="" ID="AU2O5jewVAR14VbHG1xuiQSrK/0=" pdftag="Figure" isBookmarkSet="no" artifact="_x0031_" formula="no" inline="no" bookmark="no" validate="no" Order="_x0037_"/>
  <HyperLink xmlns="" ID="e9O4KcE0YY6VV28fkYHVs92AQW4=1026549799682.5923_486.0002" plainAltText="IETDesignCampInfo_x0040_Impaqint.com" language="" Lang=""/>
  <Shape xmlns="" ID="zSMdT/64rKdgEvgsw9rjGzEJOAc=" formula="no" inline="no" isBookmarkSet="no" Order="_x0031_3" bookmark="no" validate="no" artifact="_x0031_" pdftag="_x005B_Artifact_x005D_"/>
  <Shape xmlns="" ID="o1wA21ulGQHMBOTsujf6DwKQ+rc=" formula="no" inline="no" isBookmarkSet="no" Order="_x0031_2" bookmark="no" pdftag="_x005B_Artifact_x005D_" artifact="_x0031_" validate="no"/>
  <Shape xmlns="" ID="wVIjVrYHfRSsk8JI2H+iNvg0s1c=" pdftag="P" isBookmarkSet="no" bookmark="no" Order="_x0033_"/>
  <Shape xmlns="" ID="GkiwGUgXk4kTXviZyKO5Re9t7vU=" pdftag="P" isBookmarkSet="no" bookmark="no" Order="_x0035_"/>
  <Shape xmlns="" ID="dp+okLyHrTS9AhJ0zwMGscS4C6Y=" pdftag="P" isBookmarkSet="no" bookmark="no" Order="_x0037_"/>
  <Shape xmlns="" ID="8HwSUmpDMWsY2Ri8Cw/5c5ZwszA=" pdftag="P" isBookmarkSet="no" bookmark="no" Order="_x0032_"/>
  <Shape xmlns="" ID="UWVEYtFa9C6lMLDNRH2jEtq+2Wg=" pdftag="P" isBookmarkSet="no" bookmark="no" Order="_x0034_"/>
  <Shape xmlns="" ID="gbKA380+OarElwE5LOUR1bB4qsc=" pdftag="P" isBookmarkSet="no" bookmark="no" Order="_x0036_"/>
  <Shape xmlns="" ID="uJaEktZzYd/i1SK5+XUJXIiy64Q=" pdftag="H2" isBookmarkSet="no" bookmark="yes" Order="_x0031_"/>
  <Shape xmlns="" ID="U0ujF+8545XGZPROxJgR00HOUeM=" Order="_x0032_" formula="no" inline="no" artifact="_x0031_" pdftag="_x005B_Artifact_x005D_" isBookmarkSet="no" bookmark="no" Lang="" validate="no"/>
  <Shape xmlns="" ID="ZfMgWM0ZWADzoqOJZZax/vIjcgE=" formula="no" inline="no" isBookmarkSet="no" Lang="" bookmark="no" pdftag="Figure" artifact="_x0030_" validate="yes" Order="_x0038_"/>
  <Shape xmlns="" ID="8zBJ+KQ3GPJgQSCJaUuzY7CVkFQ=" formula="no" inline="no" pdftag="Figure" isBookmarkSet="no" Lang="" bookmark="no" artifact="_x0030_" validate="yes" Order="_x0039_"/>
  <Shape xmlns="" ID="Q3QCmG61wzX9VXxa15tJkvQJaaI=" formula="no" artifact="_x0030_" inline="no" pdftag="Figure" isBookmarkSet="no" bookmark="no" Lang="" validate="yes" Order="_x0031_0"/>
  <Shape xmlns="" ID="AgILMnp7bVcLkVGNs8JuPt+X/go=" formula="no" artifact="_x0030_" inline="no" pdftag="Figure" isBookmarkSet="no" bookmark="no" Lang="" validate="yes" Order="_x0031_1"/>
  <Shape xmlns="" ID="Fwqfkfij6rE5My1Mmxr/LBejkMU=" pdftag="H2" isBookmarkSet="no" bookmark="yes" Order="_x0033_"/>
  <Shape xmlns="" ID="3ViogG7XkbhVuq7h38xfYVQPvMQ=" pdftag="H2" isBookmarkSet="no" bookmark="yes" Order="_x0031_"/>
  <Shape xmlns="" ID="YkfxTS8FVFWTs0x8ygHf5s7q2gY=" pdftag="P" isBookmarkSet="no" bookmark="no" Order="_x0032_"/>
  <Shape xmlns="" ID="3amVIADhTI0+oDnHrYUHsCqWRU4=" isBookmarkSet="no" pdftag="H2" artifact="_x0030_" bookmark="yes" Order="_x0031_"/>
  <Shape xmlns="" ID="JghclX4daUxkTqqFbTK5rFebZqM=" Order="_x0037_" pdftag="_x005B_Artifact_x005D_" isBookmarkSet="no" bookmark="no"/>
  <Shape xmlns="" ID="56uZOkJcVpg3aJW/XLbMMTA3vqQ=" Order="_x0034_" formula="no" inline="no" isBookmarkSet="no" bookmark="no" validate="no" artifact="_x0031_" pdftag="_x005B_Artifact_x005D_"/>
  <Shape xmlns="" ID="k/feoKZks9zp5YyG5cAcpjVAHrc=" pdftag="P" isBookmarkSet="no" bookmark="no" Order="_x0033_"/>
  <Shape xmlns="" ID="ALMTgEyZE7gWkSasZ6dbYxohsIw=" formula="no" inline="no" isBookmarkSet="no" pdftag="Figure" artifact="_x0030_" bookmark="no" Lang="" validate="yes" Order="_x0032_"/>
  <Shape xmlns="" ID="cv1UmI+XA4WVg/hKXXZztqCsnXU=" Order="_x0036_" pdftag="_x005B_Artifact_x005D_" isBookmarkSet="no" bookmark="no"/>
  <Shape xmlns="" ID="zR+6hMXUkmNtgrMNYEcYUizqTYg=" Order="_x0031_" formula="no" inline="no" artifact="_x0031_" pdftag="_x005B_Artifact_x005D_" isBookmarkSet="no" bookmark="no" validate="no"/>
  <Shape xmlns="" ID="os5mLivsirFt+LYhrueOqFXKy38=" formula="no" inline="no" pdftag="Figure" artifact="_x0030_" isBookmarkSet="no" bookmark="no" Lang="" validate="yes" Order="_x0034_"/>
  <Shape xmlns="" ID="/6OaQpsoSfTKNEzHfo14N8FxN1k=" pdftag="P" isBookmarkSet="no" bookmark="no" Order="_x0035_"/>
  <Shape xmlns="" ID="E8eb+1U+z9SJdxaBeo1+oGzgFxQ=" Order="_x0031_" artifact="_x0031_" pdftag="_x005B_Artifact_x005D_" formula="no" inline="no" isBookmarkSet="no" bookmark="no" validate="no"/>
  <Shape xmlns="" ID="dMsyR+c19YqNh7bGYXW5ZtbQ9Dg=" pdftag="H2" isBookmarkSet="no" bookmark="yes" Order="_x0031_"/>
  <Shape xmlns="" ID="cN9AUW2JAA5O5c0X8plgVkQhxDc=" formula="no" inline="no" isBookmarkSet="no" Order="_x0038_" bookmark="no" pdftag="_x005B_Artifact_x005D_" artifact="_x0031_" Lang="" validate="no"/>
  <Shape xmlns="" ID="RpYe7iO2cZ5LSz0mVsfC2n7oreY=" formula="no" inline="no" isBookmarkSet="no" Order="_x0039_" bookmark="no" pdftag="_x005B_Artifact_x005D_" artifact="_x0031_" validate="no"/>
  <Shape xmlns="" ID="OBK6YBeOSf2fepA0yf3U9UhP1Sw=" pdftag="P" isBookmarkSet="no" bookmark="no" Order="_x0032_"/>
  <Shape xmlns="" ID="gn21MYzoWa9oFbMxO/hfvukCWxA=" pdftag="P" isBookmarkSet="no" bookmark="no" Order="_x0033_"/>
  <Shape xmlns="" ID="v0tqdceg+BSRiC2cwUiC2+R5xxI=" formula="no" inline="no" isBookmarkSet="no" Order="_x0034_" bookmark="no" pdftag="_x005B_Artifact_x005D_" artifact="_x0031_" Lang="" validate="no"/>
  <Shape xmlns="" ID="23IOn1Gkpi1B7UUfmR/rHI4xTIQ=" formula="no" inline="no" isBookmarkSet="no" Order="_x0035_" bookmark="no" pdftag="_x005B_Artifact_x005D_" artifact="_x0031_" Lang="" validate="no"/>
  <Shape xmlns="" ID="YKHUoFPwbgEnTgBTEmlgqkel3sQ=" formula="no" inline="no" isBookmarkSet="no" Order="_x0036_" bookmark="no" pdftag="_x005B_Artifact_x005D_" artifact="_x0031_" Lang="" validate="no"/>
  <Shape xmlns="" ID="i/zduqryExONaJUHH6t6//LWYjQ=" formula="no" inline="no" isBookmarkSet="no" Order="_x0037_" bookmark="no" pdftag="_x005B_Artifact_x005D_" artifact="_x0031_" Lang="" validate="no"/>
  <Shape xmlns="" ID="hLm48BXAIAeoDvx3BI0BvvBK+iI=" pdftag="H2" isBookmarkSet="no" Order="_x0031_" bookmark="yes"/>
  <Shape xmlns="" ID="E0WDK2Ym4o4gkq0OEeGay88h5EQ=" pdftag="P" isBookmarkSet="no" bookmark="no" Order="_x0033_"/>
  <Shape xmlns="" ID="tYNuK3uuVtEhUYwpZqcx2bx/POo=" formula="no" inline="no" isBookmarkSet="no" Order="_x0034_" bookmark="no" pdftag="_x005B_Artifact_x005D_" artifact="_x0031_" Lang="" validate="no"/>
  <Shape xmlns="" ID="c1TwL0vK6srhxNr914CvF9OzyHQ=" formula="no" pdftag="Figure" artifact="_x0030_" inline="no" isBookmarkSet="no" bookmark="no" Lang="" validate="yes" Order="_x0032_"/>
  <Shape xmlns="" ID="xhBzdmn1Jx92H02+FlvF+W8m7Ps=" Order="_x0033_" artifact="_x0031_" pdftag="_x005B_Artifact_x005D_" formula="no" inline="no" isBookmarkSet="no" bookmark="no" Lang="" validate="no"/>
  <Shape xmlns="" ID="5ExMApPGg2VeLQqpvKOUQRVC8vE=" formula="no" inline="no" isBookmarkSet="no" Order="_x0035_" bookmark="no" pdftag="_x005B_Artifact_x005D_" artifact="_x0031_" Lang="" validate="no"/>
  <Shape xmlns="" ID="0TTD8KIXbPWgtFoBsnAOPEgu2Zc=" formula="no" inline="no" isBookmarkSet="no" Order="_x0036_" bookmark="no" pdftag="_x005B_Artifact_x005D_" artifact="_x0031_" Lang="" validate="no"/>
  <Shape xmlns="" ID="mAHnRfGQ1RUtVMU7L1Y4dEnnqos=" formula="no" inline="no" isBookmarkSet="no" Order="_x0037_" bookmark="no" pdftag="_x005B_Artifact_x005D_" artifact="_x0031_" Lang="" validate="no"/>
  <Shape xmlns="" ID="+1MTI2MbxLNmJreMxRkeH+XpeYg=" Order="_x0034_" pdftag="_x005B_Artifact_x005D_" isBookmarkSet="no" bookmark="no"/>
  <Shape xmlns="" ID="JdJZCRFfD8kDe0/JCApG/+51Sg0=" Order="_x0035_" pdftag="_x005B_Artifact_x005D_" isBookmarkSet="no" bookmark="no"/>
  <Shape xmlns="" ID="Chr2X5IIJZD5iPfVR1Go3ZwEmrg=" isBookmarkSet="no" pdftag="H2" artifact="_x0030_" bookmark="yes" Order="_x0031_"/>
  <Shape xmlns="" ID="Ln4a5bhnASoMM08LBJcywnsRqwI=" pdftag="P" isBookmarkSet="no" bookmark="no" Order="_x0032_"/>
  <Shape xmlns="" ID="qjZ/TOZmB4gYp1wFSZ8A9381FHo=" pdftag="P" isBookmarkSet="no" bookmark="no" Order="_x0033_"/>
  <Shape xmlns="" ID="PH4cTlNUwiaQiswJc0W7VckXvlY=" Order="_x0035_" pdftag="_x005B_Artifact_x005D_" isBookmarkSet="no" bookmark="no"/>
  <Shape xmlns="" ID="3y2FTTuRXdGzVIaI60VrfMWTO0I=" isBookmarkSet="no" pdftag="H2" artifact="_x0030_" bookmark="yes" Order="_x0031_"/>
  <Shape xmlns="" ID="TDq1Im/gbqRghI4a31ELe4vxQr8=" pdftag="P" isBookmarkSet="no" bookmark="no" Order="_x0032_"/>
  <Shape xmlns="" ID="HygQPTCAeWn+ZXIhknh6fauAX5g=" pdftag="P" isBookmarkSet="no" bookmark="no" Order="_x0033_"/>
  <Shape xmlns="" ID="MsJY+fy6oTzLbSXBzD8ztSqV28E=" Order="_x0034_" pdftag="_x005B_Artifact_x005D_" isBookmarkSet="no" bookmark="no"/>
  <Shape xmlns="" ID="dn23zAIaS30UleNPRy+oABuPPxM=" pdftag="P" isBookmarkSet="no" bookmark="no" Order="_x0033_"/>
  <Shape xmlns="" ID="m0IjZw9ObszXRIwQe2U5tdf4Jws=" isBookmarkSet="no" pdftag="H2" artifact="_x0030_" bookmark="yes" Order="_x0031_"/>
  <Shape xmlns="" ID="fqpaTTExksq8YHFYps4FPnnMIJw=" Order="_x0035_" pdftag="_x005B_Artifact_x005D_" isBookmarkSet="no" bookmark="no"/>
  <Shape xmlns="" ID="jJlQXbBiKFj6H3dw2s/r2puk94o=" Order="_x0036_" pdftag="_x005B_Artifact_x005D_" isBookmarkSet="no" bookmark="no"/>
  <Shape xmlns="" ID="s98i/l10KCHNlp+ZCShrIrVEZnw=" pdftag="P" isBookmarkSet="no" bookmark="no" Order="_x0032_"/>
  <Shape xmlns="" ID="iRt0a7lQu1f3Be6k7jxYuYcI0V8=" pdftag="P" isBookmarkSet="no" bookmark="no" Order="_x0034_"/>
  <Shape xmlns="" ID="Dalq3j0xih2OKe99yqwBCQ/sXV4=" isBookmarkSet="no" pdftag="H2" artifact="_x0030_" bookmark="yes" Order="_x0032_"/>
  <Shape xmlns="" ID="aSFPQzW6oVJlIYck7Ge5g/IoTso=" pdftag="H2" isBookmarkSet="no" bookmark="yes" Order="_x0033_"/>
  <Shape xmlns="" ID="47W39nO/VyB7dYACKTqkN5PYyyw=" formula="no" pdftag="Figure" artifact="_x0030_" inline="no" isBookmarkSet="no" bookmark="no" Lang="" validate="yes" Order="_x0031_"/>
  <Shape xmlns="" ID="J8fFc2QpR8wEfqhS9a/wLaA9V+Y=" pdftag="P" isBookmarkSet="no" bookmark="no" Order="_x0032_"/>
  <Shape xmlns="" ID="8MIcv9zwOZjubtOIceL5N1+tAl4=" pdftag="H2" isBookmarkSet="no" bookmark="yes" Order="_x0031_"/>
  <Shape xmlns="" ID="yIypKuVAnPRwjfIyTVyz0lOyLcc=" Order="_x0035_" formula="no" inline="no" artifact="_x0031_" pdftag="_x005B_Artifact_x005D_" isBookmarkSet="no" bookmark="no" Lang="" validate="no"/>
  <Shape xmlns="" ID="lLI9kvVWpEM9xMEmdjKmhfAQpsw=" pdftag="P" isBookmarkSet="no" bookmark="no" Order="_x0033_"/>
  <Shape xmlns="" ID="pj6VHZAJojTUujj3LldPsARLPvo=" Order="_x0033_" formula="no" inline="no" artifact="_x0031_" pdftag="_x005B_Artifact_x005D_" isBookmarkSet="no" bookmark="no" Lang="" validate="no"/>
  <Shape xmlns="" ID="ilvvcuxqke10GcZUM20hHB+//24=" pdftag="P" isBookmarkSet="no" Order="_x0030_"/>
  <Shape xmlns="" ID="QTjigmdI0wPoNNoGTicQ9ihwt0M=" isBookmarkSet="no" bookmark="yes" pdftag="P" artifact="_x0030_" Order="_x0032_"/>
  <Shape xmlns="" ID="U73sQAh4O2ULdv7nRu0MrzaDXas=" artifact="_x0030_" pdftag="Figure" isBookmarkSet="no" bookmark="no" formula="no" Lang="" validate="yes" Order="_x0033_"/>
  <Shape xmlns="" ID="+R/bdGtwiZyl6h30s6jn100Gzkw=" Order="_x0036_" formula="no" inline="no" artifact="_x0031_" pdftag="_x005B_Artifact_x005D_" isBookmarkSet="no" bookmark="no" Lang="" validate="no"/>
  <Shape xmlns="" ID="LADtjKkjwWrD8SaDzSpRFmfo7hw=" pdftag="P" isBookmarkSet="no" bookmark="no" Order="_x0034_"/>
  <Shape xmlns="" ID="K5seAf7TwqKf0j+kg7vrXGZSN+o=" pdftag="P" isBookmarkSet="no" bookmark="no" Order="_x0035_"/>
  <Shape xmlns="" ID="6Vrui7gtStFqfr02ENnfxy+qhSw=" pdftag="P" isBookmarkSet="no" bookmark="no" Order="_x0036_"/>
  <Shape xmlns="" ID="Q6/RekMiOnPQAppXh1N4z4Ru550=" pdftag="P" isBookmarkSet="no" bookmark="no" Order="_x0037_"/>
  <Shape xmlns="" ID="/tBYiUcPTY2+4zH/rs5ZiRd0vKw=" formula="no" inline="no" isBookmarkSet="no" Order="_x0038_" bookmark="no" pdftag="_x005B_Artifact_x005D_" artifact="_x0031_" validate="no"/>
  <Shape xmlns="" ID="HbSSXQbecLs5TateDo9TEjHS5Ik=" Order="_x0033_" formula="no" inline="no" artifact="_x0031_" pdftag="_x005B_Artifact_x005D_" isBookmarkSet="no" bookmark="no" Lang="" validate="no"/>
  <Shape xmlns="" ID="Gq7bFdsLKDdSBL/KDo+r3jhx1sw=" isBookmarkSet="no" bookmark="yes" pdftag="P" artifact="_x0030_" Order="_x0032_"/>
  <Shape xmlns="" ID="LjH61tjRYnhS97dEVIAFSfoSHUk=" isBookmarkSet="no" pdftag="H2" artifact="_x0030_" bookmark="yes" Order="_x0031_"/>
  <Shape xmlns="" ID="mhWtep2NpRii40btfTvqYI5gXQQ=" pdftag="H2" isBookmarkSet="no" bookmark="yes" Order="_x0031_"/>
  <Shape xmlns="" ID="W/0X1hr83CsNBgqindacokS+LTQ=" pdftag="P" isBookmarkSet="no" bookmark="no" Order="_x0032_"/>
  <Shape xmlns="" ID="wj0xaujI/8qYFKHwLsDg2dU4Xcc=" Order="_x0033_" pdftag="_x005B_Artifact_x005D_" isBookmarkSet="no" bookmark="no"/>
  <Shape xmlns="" ID="Ycj/x/5BaMMInOM12lK0aolex3Y=" Order="_x0031_" formula="no" inline="no" artifact="_x0031_" pdftag="_x005B_Artifact_x005D_" isBookmarkSet="no" bookmark="no" Lang="" validate="no"/>
  <Shape xmlns="" ID="fMawkP7aIFH7F4pqFz98wSt/fAw=" Order="_x0034_" pdftag="_x005B_Artifact_x005D_" isBookmarkSet="no" bookmark="no"/>
  <Shape xmlns="" ID="+smvZdY1rKj4p4Wx6ThMQBUPIVA=" pdftag="P" isBookmarkSet="no" Order="_x0030_"/>
  <Shape xmlns="" ID="xxC6zfvO1NPe/DT0sYpwytfflk4=" Order="_x0033_" pdftag="_x005B_Artifact_x005D_" isBookmarkSet="no" bookmark="no"/>
  <Shape xmlns="" ID="x9pNF4CJE2lmta9r38UyJrORxHU=" formula="no" pdftag="Figure" inline="no" artifact="_x0030_" isBookmarkSet="no" bookmark="no" Lang="" validate="yes" Order="_x0032_"/>
  <Shape xmlns="" ID="z/tS3lhBEfZJDSaH+q1ZaBPrYu0=" isBookmarkSet="no" pdftag="H2" artifact="_x0030_" bookmark="yes" Order="_x0032_"/>
  <Shape xmlns="" ID="IQB01ZNpnf8u4WhY4p4AT7j6Kgs=" isBookmarkSet="no" bookmark="yes" pdftag="P" artifact="_x0030_" Order="_x0033_"/>
  <Shape xmlns="" ID="clxeZcHOyJKZrzuBmCmKJZIGKJM=" formula="no" artifact="_x0030_" inline="no" pdftag="Figure" isBookmarkSet="no" bookmark="no" Lang="" validate="yes" Order="_x0031_"/>
  <Shape xmlns="" ID="pKsK4fK0cy8JAEKs8Qq4awqf+5c=" Order="_x0035_" artifact="_x0031_" pdftag="_x005B_Artifact_x005D_" formula="no" inline="no" isBookmarkSet="no" bookmark="no" validate="no"/>
  <Shape xmlns="" ID="9EGcv9OMFTUZWEYNpHrhV54g1Rs=" pdftag="P" isBookmarkSet="no" bookmark="no" Order="_x0034_"/>
  <Shape xmlns="" ID="hm6zzXSGcPIot5CV9rw8DyqNWjU=" formula="no" inline="no" isBookmarkSet="no" Order="_x0038_" bookmark="no" pdftag="_x005B_Artifact_x005D_" artifact="_x0031_" validate="no"/>
  <Shape xmlns="" ID="j1r4lD+hJoKlyC4GraaqvUGjo9M=" pdftag="P" isBookmarkSet="no" bookmark="no" Order="_x0035_"/>
  <Shape xmlns="" ID="+jNpiLKBC1+XHMBWbPGw/csIxYg=" formula="no" inline="no" isBookmarkSet="no" Order="_x0039_" bookmark="no" pdftag="_x005B_Artifact_x005D_" artifact="_x0031_" validate="no"/>
  <Shape xmlns="" ID="zQnwaeUDsYPpYEi7Vuiu1daA/1U=" pdftag="P" isBookmarkSet="no" bookmark="no" Order="_x0036_"/>
  <Shape xmlns="" ID="nuZPMKQpp45y9oCXasI020GciFg=" pdftag="P" isBookmarkSet="no" bookmark="no" Order="_x0037_"/>
  <Shape xmlns="" ID="8bx6rrBIZNu12VEmrFpDUq8IVLE=" pdftag="H2" isBookmarkSet="no" bookmark="yes" Order="_x0031_"/>
  <Shape xmlns="" ID="7DnMw9bPDHVOvW8xc36wlYH/5ig=" pdftag="P" isBookmarkSet="no" bookmark="no" Order="_x0032_"/>
  <Shape xmlns="" ID="zLDP1d8BZYmaAaKoG2etbkenDHM=" Order="_x0034_" formula="no" inline="no" validate="no" artifact="_x0031_" pdftag="_x005B_Artifact_x005D_" isBookmarkSet="no" bookmark="no"/>
  <Shape xmlns="" ID="SC/a51dIG9EqxoMJk6+BXJomuKo=" formula="no" inline="no" isBookmarkSet="no" Order="_x0031_0" bookmark="no" pdftag="_x005B_Artifact_x005D_" artifact="_x0031_" Lang="" validate="no"/>
  <Shape xmlns="" ID="mB+rydItnZfXepr6bMlJFKnVOMY=" formula="no" inline="no" isBookmarkSet="no" Order="_x0031_1" bookmark="no" pdftag="_x005B_Artifact_x005D_" artifact="_x0031_" Lang="" validate="no"/>
  <Shape xmlns="" ID="P1MhOqZNvNop6cnBXBZdsFNrYyA=" Order="_x0031_3" formula="no" inline="no" artifact="_x0031_" pdftag="_x005B_Artifact_x005D_" isBookmarkSet="no" bookmark="no" Lang="" validate="no"/>
  <Shape xmlns="" ID="1GkbjqwGspPWVaIFB9Fk3+E4MpA=" pdftag="P" isBookmarkSet="no" bookmark="no" Order="_x0033_"/>
  <Shape xmlns="" ID="CoQHsySmAzlUDHZPRxZNGL7yWPo=" pdftag="H2" isBookmarkSet="no" bookmark="yes" Order="_x0031_"/>
  <Shape xmlns="" ID="mrNuRiiS4uL4Pz1UcXhJTqjoM4s=" pdftag="P" isBookmarkSet="no" bookmark="no" Order="_x0032_"/>
  <Shape xmlns="" ID="wybfhQLbUwSK9LkfRDw1RwS097w=" pdftag="P" isBookmarkSet="no" bookmark="no" Order="_x0033_"/>
  <Shape xmlns="" ID="T4gbyYYqhTGkz7Apigjx+JFY7BQ=" pdftag="P" isBookmarkSet="no" bookmark="no" Order="_x0034_"/>
  <Shape xmlns="" ID="bH7g5DNw4S7oQqq0QtkSxNPDxJE=" pdftag="P" isBookmarkSet="no" bookmark="no" Order="_x0035_"/>
  <Shape xmlns="" ID="28CVyDLgQzsfXpgHXVM0H8+RMfg=" pdftag="P" isBookmarkSet="no" bookmark="no" Order="_x0036_"/>
  <Shape xmlns="" ID="vyE0i1o5udiE/VLaLlyIJx8HWaw=" Order="_x0035_" formula="no" inline="no" artifact="_x0031_" pdftag="_x005B_Artifact_x005D_" isBookmarkSet="no" bookmark="no" Lang="" validate="no"/>
  <Shape xmlns="" ID="hI2cQAded6aVGErNXsfD7SEZVsU=" Order="_x0033_" formula="no" inline="no" artifact="_x0031_" pdftag="_x005B_Artifact_x005D_" isBookmarkSet="no" bookmark="no" Lang="" validate="no"/>
  <Shape xmlns="" ID="Ub8XnHwHExcBI3+QUwJy3PDh4LU=" Order="_x0037_" formula="no" inline="no" artifact="_x0031_" pdftag="_x005B_Artifact_x005D_" isBookmarkSet="no" bookmark="no" Lang="" validate="no"/>
  <Shape xmlns="" ID="OmSk0e2JKbYYRuU5nk+GMOcewGc=" Order="_x0039_" formula="no" inline="no" artifact="_x0031_" pdftag="_x005B_Artifact_x005D_" isBookmarkSet="no" bookmark="no" Lang="" validate="no"/>
  <Shape xmlns="" ID="R+iRMp8Ip+/jfm/rKOpFN7bHrN4=" Order="_x0031_1" formula="no" inline="no" artifact="_x0031_" pdftag="_x005B_Artifact_x005D_" isBookmarkSet="no" bookmark="no" Lang="" validate="no"/>
  <Shape xmlns="" ID="V4TEgoX5nCuHHpIV1SGpie0++Vc=" isBookmarkSet="no" pdftag="H2" artifact="_x0030_" bookmark="yes" Order="_x0031_"/>
  <Shape xmlns="" ID="j8Argo+mbzrm8n83BreXtPfH10I=" pdftag="P" isBookmarkSet="no" bookmark="no" Order="_x0033_"/>
  <Shape xmlns="" ID="4YfnRasWu6N+a/7HmMxyLCY6vII=" pdftag="P" isBookmarkSet="no" bookmark="no" Order="_x0032_"/>
  <Shape xmlns="" ID="esvIB4TP2epKMulcOIpEM3GipgY=" pdftag="P" isBookmarkSet="no" bookmark="no" Order="_x0034_"/>
  <Shape xmlns="" ID="Fm5BHQ0c3eK8uqwGb0kutypSS5k=" pdftag="H2" isBookmarkSet="no" bookmark="yes" Order="_x0031_"/>
  <Shape xmlns="" ID="sBIcgZ69xDdiOUF8IsoLRUb9WWI=" pdftag="P" isBookmarkSet="no" bookmark="no" Order="_x0032_"/>
  <Shape xmlns="" ID="nhKX7OFn4M6dAVZDeYvu7OpaQxo=" formula="no" inline="no" isBookmarkSet="no" Order="_x0033_" bookmark="no" pdftag="_x005B_Artifact_x005D_" artifact="_x0031_" Lang="" validate="no"/>
  <Shape xmlns="" ID="QMbXoItO3iTssnN0rINHvf3VFjM=" Order="_x0032_" formula="no" inline="no" artifact="_x0031_" pdftag="_x005B_Artifact_x005D_" isBookmarkSet="no" bookmark="no" Lang="" validate="no"/>
  <Shape xmlns="" ID="4JYiAQwQ1ncIw9zYC7CjnUeYmfw=" pdftag="H2" isBookmarkSet="no" bookmark="yes" Order="_x0031_"/>
  <Shape xmlns="" ID="t2h6kk3YXKTbv1pxETdIBFnrmL4=" pdftag="P" isBookmarkSet="no" bookmark="no" Order="_x0032_"/>
  <Shape xmlns="" ID="+Rcl/SbkBuazp7szlOj6xOHd+AI=" pdftag="P" isBookmarkSet="no" bookmark="no" Order="_x0033_"/>
  <Shape xmlns="" ID="wyDAD9SBOx63VTEBsQXylw2DwOc=" Order="_x0035_" formula="no" inline="no" artifact="_x0031_" pdftag="_x005B_Artifact_x005D_" isBookmarkSet="no" bookmark="no" Lang="" validate="no"/>
  <Shape xmlns="" ID="OBi/CvsryzAoHnh5mfL7iWcac+8=" Order="_x0033_" formula="no" inline="no" artifact="_x0031_" pdftag="_x005B_Artifact_x005D_" isBookmarkSet="no" bookmark="no" Lang="" validate="no"/>
  <Shape xmlns="" ID="9ASGHlDPkL23CTQ1G48xGQbwa9M=" pdftag="H2" isBookmarkSet="no" bookmark="yes" Order="_x0031_"/>
  <Shape xmlns="" ID="iY23xoESaLbHOywneKRSvc8ktXI=" pdftag="P" isBookmarkSet="no" bookmark="no" Order="_x0032_"/>
  <Shape xmlns="" ID="Wz+Uwv/TIfwTFQBXEcGiLRC3nTM=" Order="_x0033_" formula="no" inline="no" artifact="_x0031_" pdftag="_x005B_Artifact_x005D_" isBookmarkSet="no" bookmark="no" Lang="" validate="no"/>
  <Shape xmlns="" ID="Kjpi1mzItua3KZkxUgpk09CWQbM=" pdftag="H2" isBookmarkSet="no" bookmark="yes" Order="_x0031_"/>
  <Shape xmlns="" ID="MRypemDdjtKXANoIQ1hY+C0lR6I=" pdftag="P" isBookmarkSet="no" bookmark="no" Order="_x0032_"/>
  <Shape xmlns="" ID="8gEvUAmrkd0UAV4ZU2GIqgSbCUM=" Order="_x0033_" formula="no" inline="no" validate="no" artifact="_x0031_" pdftag="_x005B_Artifact_x005D_"/>
  <Shape xmlns="" ID="FLBy3FJNxw9l3aZE9doNaAPbMd4=" Order="_x0034_" formula="no" inline="no" artifact="_x0031_" pdftag="_x005B_Artifact_x005D_" isBookmarkSet="no" bookmark="no" Lang="" validate="no"/>
  <Shape xmlns="" ID="1VBsgMVQcInoFH7tJo4WcE15ezk=" pdftag="H2" isBookmarkSet="no" bookmark="yes" Order="_x0031_"/>
  <Shape xmlns="" ID="bG1uXOQtseDlMcqHWoSh/yUqGkc=" pdftag="P" isBookmarkSet="no" bookmark="no" Order="_x0032_"/>
  <Shape xmlns="" ID="MAbK0bumzcuMytnHFXebDi9Zqwc=" Order="_x0033_" formula="no" inline="no" artifact="_x0031_" pdftag="_x005B_Artifact_x005D_" isBookmarkSet="no" bookmark="no" Lang="" validate="no"/>
  <Shape xmlns="" ID="Tv01ERdkOoPUsEKMoy3qoZVrsAk=" pdftag="P" isBookmarkSet="no" bookmark="no" Order="_x0033_"/>
  <Shape xmlns="" ID="ESGcyV8vQkUKUFNcHC7On7UwSME=" pdftag="H2" isBookmarkSet="no" bookmark="yes" Order="_x0031_"/>
  <Shape xmlns="" ID="W3dytmm4I/YcW/pvan3h0/5bcLc=" pdftag="P" isBookmarkSet="no" bookmark="no" Order="_x0032_"/>
  <Shape xmlns="" ID="qV6uLNQDLTyPIxcMYOX/BLLO4WQ=" Order="_x0033_" formula="no" inline="no" artifact="_x0031_" pdftag="_x005B_Artifact_x005D_" isBookmarkSet="no" bookmark="no" Lang="" validate="no"/>
  <Shape xmlns="" ID="8ZhkGJkAqiCXg8gcMNH80LgTBHA=" pdftag="H2" isBookmarkSet="no" bookmark="yes" Order="_x0031_"/>
  <Shape xmlns="" ID="tZdQGhTQ+mJ3bciycFJq8guh4I4=" pdftag="P" isBookmarkSet="no" bookmark="no" Order="_x0032_"/>
  <Shape xmlns="" ID="tbaipuyzSfNbBeqYogwKvxewz3E=" pdftag="P" isBookmarkSet="no" bookmark="no" Order="_x0033_"/>
  <Shape xmlns="" ID="k5C+QGp0bq7gmhA8PMGpASNXtXI=" Order="_x0033_" formula="no" inline="no" artifact="_x0031_" pdftag="_x005B_Artifact_x005D_" isBookmarkSet="no" bookmark="no" validate="no"/>
  <Shape xmlns="" ID="1Yg3JoMZAeIP/JMWWXAaeygVYRI=" Order="_x0032_" formula="no" inline="no" artifact="_x0031_" pdftag="_x005B_Artifact_x005D_" isBookmarkSet="no" bookmark="no" validate="no"/>
  <Shape xmlns="" ID="BpOiGgRwj+czmOYMy1igUAaDDPk=" isBookmarkSet="no" pdftag="H2" artifact="_x0030_" bookmark="yes" Order="_x0032_"/>
  <Shape xmlns="" ID="y4Zxt8keve3v6v0zpTFkHqyuOZs=" pdftag="H2" isBookmarkSet="no" bookmark="yes" Order="_x0031_"/>
  <Shape xmlns="" ID="dk2YzYcKBSWfhPx6/O5YTdNCZf4=" pdftag="P" isBookmarkSet="no" bookmark="no" Order="_x0032_"/>
  <Shape xmlns="" ID="Pl9KV4itJ39YaV68thwt/jj15WI=" Order="_x0031_" formula="no" inline="no" artifact="_x0031_" pdftag="_x005B_Artifact_x005D_" isBookmarkSet="no" bookmark="no" validate="no"/>
  <Shape xmlns="" ID="hGUae1SRZTyL9EMGQ4kfc72DaI0=" formula="no" inline="no" isBookmarkSet="no" Order="_x0037_" bookmark="no" pdftag="_x005B_Artifact_x005D_" artifact="_x0031_" validate="no"/>
  <Shape xmlns="" ID="u91QDw4/qFptpZU/vXQV2zxc2j8=" pdftag="H2" isBookmarkSet="no" bookmark="yes" Order="_x0031_"/>
  <Shape xmlns="" ID="x3+2sCwm03bhk3+MrLLXTmWdsxk=" formula="no" inline="no" isBookmarkSet="no" Order="_x0036_" bookmark="no" pdftag="_x005B_Artifact_x005D_" artifact="_x0031_" validate="no"/>
  <Shape xmlns="" ID="hZIu9C0By0QrMYdUvQ7NprhKjUE=" formula="no" inline="no" isBookmarkSet="no" Order="_x0034_" bookmark="no" pdftag="_x005B_Artifact_x005D_" artifact="_x0031_" validate="no"/>
  <Shape xmlns="" ID="WOkpmB9KrDdWBrj8wgJlkfYBd4E=" pdftag="P" isBookmarkSet="no" bookmark="no" Order="_x0032_"/>
  <Shape xmlns="" ID="tmiA1YIXnu5u2Pl1Zv280xFeHQA=" formula="no" inline="no" isBookmarkSet="no" Order="_x0035_" bookmark="no" pdftag="_x005B_Artifact_x005D_" artifact="_x0031_" validate="no"/>
  <Shape xmlns="" ID="jjrywZy50AF5vt81GWufo66qqrE=" formula="no" inline="no" isBookmarkSet="no" Order="_x0033_" bookmark="no" pdftag="_x005B_Artifact_x005D_" artifact="_x0031_" validate="no"/>
  <Shape xmlns="" ID="XZkl3zJr6CCc5I+gGyhHt7LwuSk=" isBookmarkSet="no" pdftag="H2" artifact="_x0030_" bookmark="yes" Order="_x0032_"/>
  <Shape xmlns="" ID="B8fMbQGSeheCqb2utmLz1sCGgWI=" isBookmarkSet="no" bookmark="yes" pdftag="P" artifact="_x0030_" Order="_x0033_"/>
  <Shape xmlns="" ID="0x9eQC/zWJdoMVhLM4pRsh9Qax4=" formula="no" inline="no" isBookmarkSet="no" pdftag="Figure" artifact="_x0030_" bookmark="no" Lang="" validate="yes" Order="_x0031_"/>
  <Shape xmlns="" ID="WmacvIbH5IHQ0xcZAPkT3P6rVcA=" formula="no" inline="no" isBookmarkSet="no" Order="_x0034_" artifact="_x0031_" pdftag="_x005B_Artifact_x005D_" bookmark="no" validate="no"/>
  <Shape xmlns="" ID="K84gkGX5IUN8KjOCEOvF9p1Ujso=" pdftag="P" isBookmarkSet="no" bookmark="no" Order="_x0033_"/>
  <Shape xmlns="" ID="9BY3BehSAah5n+zHZWjDaevsJvQ=" pdftag="H2" isBookmarkSet="no" bookmark="yes" Order="_x0032_"/>
  <Shape xmlns="" ID="2lERu9l+20RfT+esnzA7QgToB8w=" Order="_x0033_" formula="no" inline="no" isBookmarkSet="no" artifact="_x0031_" pdftag="_x005B_Artifact_x005D_" bookmark="no" Lang="" validate="no"/>
  <Shape xmlns="" ID="UjL4H3rXwP4RokjnutQ21XSkvZo=" pdftag="P" isBookmarkSet="no" bookmark="no" Order="_x0031_"/>
  <Shape xmlns="" ID="mdVKK56Ah/Oi+JxAPcylr0IwSE8=" pdftag="P" isBookmarkSet="no" bookmark="no" Order="_x0033_"/>
  <Shape xmlns="" ID="kJ0vwVmttQHtkdXd2oQkEQEEm60=" isBookmarkSet="no" pdftag="H2" artifact="_x0030_" bookmark="yes" Order="_x0031_"/>
  <Shape xmlns="" ID="ag12NyOiHXNAck+fJQGDgMECpGk=" pdftag="P" isBookmarkSet="no" bookmark="no" Order="_x0032_"/>
  <Shape xmlns="" ID="5wiVipXqSxXqBf14gYRmj134wFA=" pdftag="P" isBookmarkSet="no" bookmark="no" Order="_x0034_"/>
  <Shape xmlns="" ID="CWeLsUjv+s47XwSY3l1kxU8LrAc=" Order="_x0031_" formula="no" inline="no" artifact="_x0031_" pdftag="_x005B_Artifact_x005D_" isBookmarkSet="no" bookmark="no" Lang="" validate="no"/>
  <Shape xmlns="" ID="ULe+ilCuN6qbAuh9tbD9/h2AEj8=" pdftag="H2" isBookmarkSet="no" bookmark="yes" Order="_x0031_"/>
  <Shape xmlns="" ID="kJYMczv2pPlsVhzcrLtTCUJ30CI=" pdftag="P" isBookmarkSet="no" bookmark="no" Order="_x0032_"/>
  <Shape xmlns="" ID="9qLasCB74SnX4Ly8QYHLi7AiFVA=" pdftag="H2" isBookmarkSet="no" bookmark="yes" Order="_x0031_"/>
  <Shape xmlns="" ID="L7IsUlgXBtOuDtIw2JX5UwQLJnY=" pdftag="P" isBookmarkSet="no" bookmark="no" Order="_x0032_"/>
  <Shape xmlns="" ID="e9O4KcE0YY6VV28fkYHVs92AQW4=" pdftag="P" isBookmarkSet="no" bookmark="no" Order="_x0032_"/>
  <Shape xmlns="" ID="D0UtJSeUg+t/u/sWCssOj6mTIYs=" pdftag="H2" isBookmarkSet="no" bookmark="yes" Order="_x0031_"/>
  <Shape xmlns="" ID="PuZRH4NBfo9Z/3fnF0zFDtQsztM=" Order="_x0031_" formula="no" inline="no" artifact="_x0031_" pdftag="_x005B_Artifact_x005D_" isBookmarkSet="no" bookmark="no" validate="no"/>
  <SubText xmlns="" ID="Ov/yOd3aLV7c7qjWGt9RurOFW8M=" ActualText=""/>
  <SubText xmlns="" ID="U0ujF+8545XGZPROxJgR00HOUeM=" ActualText=""/>
  <SubText xmlns="" ID="ZfMgWM0ZWADzoqOJZZax/vIjcgE=" ActualText=""/>
  <SubText xmlns="" ID="8zBJ+KQ3GPJgQSCJaUuzY7CVkFQ=" ActualText=""/>
  <SubText xmlns="" ID="Q3QCmG61wzX9VXxa15tJkvQJaaI=" ActualText=""/>
  <SubText xmlns="" ID="AgILMnp7bVcLkVGNs8JuPt+X/go=" ActualText=""/>
  <SubText xmlns="" ID="56uZOkJcVpg3aJW/XLbMMTA3vqQ=" ActualText=""/>
  <SubText xmlns="" ID="zR+6hMXUkmNtgrMNYEcYUizqTYg=" ActualText=""/>
  <SubText xmlns="" ID="os5mLivsirFt+LYhrueOqFXKy38=" ActualText=""/>
  <SubText xmlns="" ID="E8eb+1U+z9SJdxaBeo1+oGzgFxQ=" ActualText=""/>
  <SubText xmlns="" ID="c1TwL0vK6srhxNr914CvF9OzyHQ=" ActualText=""/>
  <SubText xmlns="" ID="xhBzdmn1Jx92H02+FlvF+W8m7Ps=" ActualText=""/>
  <SubText xmlns="" ID="47W39nO/VyB7dYACKTqkN5PYyyw=" ActualText=""/>
  <SubText xmlns="" ID="yIypKuVAnPRwjfIyTVyz0lOyLcc=" ActualText=""/>
  <SubText xmlns="" ID="pj6VHZAJojTUujj3LldPsARLPvo=" ActualText=""/>
  <SubText xmlns="" ID="+R/bdGtwiZyl6h30s6jn100Gzkw=" ActualText=""/>
  <SubText xmlns="" ID="HbSSXQbecLs5TateDo9TEjHS5Ik=" ActualText=""/>
  <SubText xmlns="" ID="Ycj/x/5BaMMInOM12lK0aolex3Y=" ActualText=""/>
  <SubText xmlns="" ID="x9pNF4CJE2lmta9r38UyJrORxHU=" ActualText=""/>
  <SubText xmlns="" ID="clxeZcHOyJKZrzuBmCmKJZIGKJM=" ActualText=""/>
  <SubText xmlns="" ID="pKsK4fK0cy8JAEKs8Qq4awqf+5c=" ActualText=""/>
  <SubText xmlns="" ID="zLDP1d8BZYmaAaKoG2etbkenDHM=" ActualText=""/>
  <SubText xmlns="" ID="P1MhOqZNvNop6cnBXBZdsFNrYyA=" ActualText=""/>
  <SubText xmlns="" ID="vyE0i1o5udiE/VLaLlyIJx8HWaw=" ActualText=""/>
  <SubText xmlns="" ID="hI2cQAded6aVGErNXsfD7SEZVsU=" ActualText=""/>
  <SubText xmlns="" ID="Ub8XnHwHExcBI3+QUwJy3PDh4LU=" ActualText=""/>
  <SubText xmlns="" ID="OmSk0e2JKbYYRuU5nk+GMOcewGc=" ActualText=""/>
  <SubText xmlns="" ID="R+iRMp8Ip+/jfm/rKOpFN7bHrN4=" ActualText=""/>
  <SubText xmlns="" ID="QMbXoItO3iTssnN0rINHvf3VFjM=" ActualText=""/>
  <SubText xmlns="" ID="OBi/CvsryzAoHnh5mfL7iWcac+8=" ActualText=""/>
  <SubText xmlns="" ID="Wz+Uwv/TIfwTFQBXEcGiLRC3nTM=" ActualText=""/>
  <SubText xmlns="" ID="wyDAD9SBOx63VTEBsQXylw2DwOc=" ActualText=""/>
  <SubText xmlns="" ID="FLBy3FJNxw9l3aZE9doNaAPbMd4=" ActualText=""/>
  <SubText xmlns="" ID="8gEvUAmrkd0UAV4ZU2GIqgSbCUM=" ActualText=""/>
  <SubText xmlns="" ID="MAbK0bumzcuMytnHFXebDi9Zqwc=" ActualText=""/>
  <SubText xmlns="" ID="qV6uLNQDLTyPIxcMYOX/BLLO4WQ=" ActualText=""/>
  <SubText xmlns="" ID="k5C+QGp0bq7gmhA8PMGpASNXtXI=" ActualText=""/>
  <SubText xmlns="" ID="1Yg3JoMZAeIP/JMWWXAaeygVYRI=" ActualText=""/>
  <SubText xmlns="" ID="Pl9KV4itJ39YaV68thwt/jj15WI=" ActualText=""/>
  <SubText xmlns="" ID="0x9eQC/zWJdoMVhLM4pRsh9Qax4=" ActualText=""/>
  <SubText xmlns="" ID="WmacvIbH5IHQ0xcZAPkT3P6rVcA=" ActualText=""/>
  <SubText xmlns="" ID="2lERu9l+20RfT+esnzA7QgToB8w=" ActualText=""/>
  <SubText xmlns="" ID="CWeLsUjv+s47XwSY3l1kxU8LrAc=" ActualText=""/>
  <SubText xmlns="" ID="PuZRH4NBfo9Z/3fnF0zFDtQsztM=" ActualText=""/>
  <SubText xmlns="" ID="ALMTgEyZE7gWkSasZ6dbYxohsIw=" ActualText=""/>
  <SubText xmlns="" ID="U73sQAh4O2ULdv7nRu0MrzaDXas=" ActualText=""/>
  <Shape xmlns="" ID="qgxPj+vseIptEsMVrWQ5zlGLnIw=" isBookmarkSet="no" Order="_x0033_" bookmark="no" pdftag="_x005B_Artifact_x005D_" artifact="_x0031_" formula="no" Lang="" validate="no"/>
  <table xmlns="" ID="gn21MYzoWa9oFbMxO/hfvukCWxA=" Caption="no" Exclude="no" SpeakText="no" type="_x0031_" HRows="_x0032_" HCols="_x0030_" Summary="Table_x0020_of_x0020_schedule_x0020_for_x0020_weeks_x0020_1_x0020_through_x0020_9." TableLinerizing="H" Header="yes" Scope="Column" LinkedHeaders=""/>
  <table xmlns="" ID="AK8IjtPi+IC85tI+/GY6jC4Bfaw=" Caption="no" Exclude="no" Header="yes" Scope="Column" LinkedHeaders=""/>
  <table xmlns="" ID="4VJzjpVMnG3dVD2/Ac2PfWy3pmQ=" Caption="no" Exclude="no" Header="yes" Scope="Column" LinkedHeaders=""/>
  <table xmlns="" ID="0atdWhwk2rWDBARrgP/Bys6MicQ=" Caption="no" Exclude="no" Header="yes" Scope="Column" LinkedHeaders=""/>
  <table xmlns="" ID="Ab6Zvyn5cfS1ZjnB6//a34BiQSU=" Caption="no" Exclude="no" Header="yes" Scope="Column" LinkedHeaders=""/>
  <table xmlns="" ID="D45PDFenYnt6oaYjGrQ6Uc29w7w=" Caption="no" Exclude="no" Header="yes" Scope="Column" LinkedHeaders="_x0031__1_gn21MYzoWa9oFbMxO_x002F_hfvukCWxA_x003D_"/>
  <table xmlns="" ID="rUL/JNHLyK8gNrmAVD6ZDBhCv2s=" Caption="no" Exclude="no" Header="yes" Scope="Column" LinkedHeaders="_x0031__2_gn21MYzoWa9oFbMxO_x002F_hfvukCWxA_x003D_"/>
  <table xmlns="" ID="nROlKJoZw0UGRONXzcI4VLYdxa0=" Caption="no" Exclude="no" Header="yes" Scope="Column" LinkedHeaders="_x0031__3_gn21MYzoWa9oFbMxO_x002F_hfvukCWxA_x003D_"/>
  <table xmlns="" ID="eHkfIjC9W/U/TozIkmK1dqyccxI=" Caption="no" Exclude="no" Header="yes" Scope="Column" LinkedHeaders="_x0031__4_gn21MYzoWa9oFbMxO_x002F_hfvukCWxA_x003D_"/>
  <table xmlns="" ID="vcOQxbhauwNbRvMlwvxlyXfCinM=" Caption="no" Exclude="no" Header="yes" Scope="Column" LinkedHeaders="_x0031__5_gn21MYzoWa9oFbMxO_x002F_hfvukCWxA_x003D_"/>
  <table xmlns="" ID="tym6O3hVPnfmQig9n5jOqqZkYQw=" Caption="no" Exclude="no" Scope="" Header="no" LinkedHeaders="_x0032__1_gn21MYzoWa9oFbMxO_x002F_hfvukCWxA_x003D_"/>
  <table xmlns="" ID="jviID2K34lTimS/iQRHIlwhaYr8=" Caption="no" Exclude="no" Scope="" Header="no" LinkedHeaders="_x0032__2_gn21MYzoWa9oFbMxO_x002F_hfvukCWxA_x003D_"/>
  <table xmlns="" ID="FcKaGFX46l59wHXMOVuT+RitN8g=" Caption="no" Exclude="no" Scope="" Header="no" LinkedHeaders="_x0032__3_gn21MYzoWa9oFbMxO_x002F_hfvukCWxA_x003D_"/>
  <table xmlns="" ID="6p1I4pV9deNmaRRqWzsyVZIZ+W4=" Caption="no" Exclude="no" Scope="" Header="no" LinkedHeaders="_x0032__4_gn21MYzoWa9oFbMxO_x002F_hfvukCWxA_x003D_"/>
  <table xmlns="" ID="cFk3+ZrId9EeFRJoxVqMt8bvfQ4=" Caption="no" Exclude="no" Scope="" Header="no" LinkedHeaders="_x0032__5_gn21MYzoWa9oFbMxO_x002F_hfvukCWxA_x003D_"/>
  <table xmlns="" ID="aTyugwoqTsAyE8kELfpxxDVd/r4=" Caption="no" Exclude="no" Scope="" Header="no" LinkedHeaders="_x0032__1_gn21MYzoWa9oFbMxO_x002F_hfvukCWxA_x003D_"/>
  <table xmlns="" ID="CTTepoN0fRZm+Y3zwJx67vMfYCs=" Caption="no" Exclude="no" Scope="" Header="no" LinkedHeaders="_x0032__2_gn21MYzoWa9oFbMxO_x002F_hfvukCWxA_x003D_"/>
  <table xmlns="" ID="2aNXGetmdXZ/x/5wugVpvNmiC2c=" Caption="no" Exclude="no" Scope="" Header="no" LinkedHeaders="_x0032__3_gn21MYzoWa9oFbMxO_x002F_hfvukCWxA_x003D_"/>
  <table xmlns="" ID="s7ELwI2Ef3qLelqLlZpawf/CY/k=" Caption="no" Exclude="no" Scope="" Header="no" LinkedHeaders="_x0032__4_gn21MYzoWa9oFbMxO_x002F_hfvukCWxA_x003D_"/>
  <table xmlns="" ID="EJBO5PBsKQpuIP96JRWasF22kD0=" Caption="no" Exclude="no" Scope="" Header="no" LinkedHeaders="_x0032__5_gn21MYzoWa9oFbMxO_x002F_hfvukCWxA_x003D_"/>
  <table xmlns="" ID="TArvnAqcPnw+QaKK2wMjK+/nXBk=" Caption="no" Exclude="no" Scope="" Header="no" LinkedHeaders="_x0032__1_gn21MYzoWa9oFbMxO_x002F_hfvukCWxA_x003D_"/>
  <table xmlns="" ID="h4KUk1AYrQDGA+ujlYsadVMk2/Y=" Caption="no" Exclude="no" Scope="" Header="no" LinkedHeaders="_x0032__2_gn21MYzoWa9oFbMxO_x002F_hfvukCWxA_x003D_"/>
  <table xmlns="" ID="39sTgnXMK2a10yazcGVlSB7XJyg=" Caption="no" Exclude="no" Scope="" Header="no" LinkedHeaders="_x0032__3_gn21MYzoWa9oFbMxO_x002F_hfvukCWxA_x003D_"/>
  <table xmlns="" ID="NMlkp/ioXdNT9fLmfmTzMikiKqs=" Caption="no" Exclude="no" Scope="" Header="no" LinkedHeaders="_x0032__4_gn21MYzoWa9oFbMxO_x002F_hfvukCWxA_x003D_"/>
  <table xmlns="" ID="M2q2fcG0rlEX7TAtqD0Ge3n3IqA=" Caption="no" Exclude="no" Scope="" Header="no" LinkedHeaders="_x0032__5_gn21MYzoWa9oFbMxO_x002F_hfvukCWxA_x003D_"/>
  <table xmlns="" ID="13Ilso+dxDLZOdl/0nnUyhOcNWo=" Caption="no" Exclude="no" Scope="" Header="no" LinkedHeaders="_x0032__1_gn21MYzoWa9oFbMxO_x002F_hfvukCWxA_x003D_"/>
  <table xmlns="" ID="lpVjyDU3vlrv7zAqA5U5EOQiBt8=" Caption="no" Exclude="no" Scope="" Header="no" LinkedHeaders="_x0032__2_gn21MYzoWa9oFbMxO_x002F_hfvukCWxA_x003D_"/>
  <table xmlns="" ID="R82N9zJxMxnmDHimPEpckUgAHAk=" Caption="no" Exclude="no" Scope="" Header="no" LinkedHeaders="_x0032__3_gn21MYzoWa9oFbMxO_x002F_hfvukCWxA_x003D_"/>
  <table xmlns="" ID="7FixLNDQTCEf9y4UioOK2LE8dWo=" Caption="no" Exclude="no" Scope="" Header="no" LinkedHeaders="_x0032__4_gn21MYzoWa9oFbMxO_x002F_hfvukCWxA_x003D_"/>
  <table xmlns="" ID="fRONtGfywvxE6yL2wGwdqYtl2/o=" Caption="no" Exclude="no" Scope="" Header="no" LinkedHeaders="_x0032__5_gn21MYzoWa9oFbMxO_x002F_hfvukCWxA_x003D_"/>
  <Shape xmlns="" ID="fW5BI/fd/08PXQTcs4506YgC/io=" isBookmarkSet="no" Order="_x0031_" formula="no" inline="no" artifact="_x0031_" pdftag="_x005B_Artifact_x005D_" bookmark="no" validate="no"/>
  <Shape xmlns="" ID="61hP51XE6dPM/kyBnIcaUnVmVWU=" pdftag="Figure" isBookmarkSet="no" artifact="_x0031_" formula="no" inline="no" bookmark="no" validate="no" Order="_x0034_"/>
  <Shape xmlns="" ID="XZ1dIhXsXOH8hHadVN/rKyLj3gc=" pdftag="P" isBookmarkSet="no" bookmark="no" Order="_x0034_"/>
  <Shape xmlns="" ID="RvtT7EK3hcuBigpfGzwfIimhLaU=" pdftag="Figure" isBookmarkSet="no" Order="_x0036_" artifact="_x0031_" validate="no" formula="no" inline="no"/>
  <Shape xmlns="" ID="4hAv63fE/K/aQcCMxAgQJHW+M4I=" pdftag="H2" isBookmarkSet="no" bookmark="yes" Order="_x0033_"/>
  <Shape xmlns="" ID="EvYasIZoPx0Wfdoyzpz3iSLd/Zk=" isBookmarkSet="no" pdftag="H2" artifact="_x0030_" bookmark="yes" Order="_x0031_"/>
  <Shape xmlns="" ID="fiWpwKq5jYniH2Pg1jLImsyOoRc=" isBookmarkSet="no" pdftag="H2" artifact="_x0030_" bookmark="yes" Order="_x0031_"/>
  <Shape xmlns="" ID="zs20ac98EnjsCXc1gUdusqf0UMM=" pdftag="H2" isBookmarkSet="no" bookmark="yes" Order="_x0031_"/>
  <SubText xmlns="" ID="fW5BI/fd/08PXQTcs4506YgC/io=" ActualText=""/>
  <Shape xmlns="" ID="ElMi90Bj4zBdQZu4N5SYgk20iE4=" isBookmarkSet="no" bookmark="no" Order="_x0035_" formula="no" pdftag="Figure" validate="no" artifact="_x0030_" inline="no"/>
  <Shape xmlns="" ID="vWDoBvtUawRIBeH4qk9tJfBb7P8=" pdftag="Figure" isBookmarkSet="no" bookmark="no" Order="_x0036_" formula="no" validate="no" artifact="_x0030_" inline="no"/>
  <SubText xmlns="" ID="ElMi90Bj4zBdQZu4N5SYgk20iE4=" ActualText=""/>
  <SubText xmlns="" ID="vWDoBvtUawRIBeH4qk9tJfBb7P8=" ActualText=""/>
  <Shape xmlns="" ID="Kt0Ocw3lCIODHaFjUN7srBgfWO0=" pdftag="Figure" isBookmarkSet="no" bookmark="no" Order="_x0035_"/>
  <Shape xmlns="" ID="dgqok1ycIydM3dprpKILous0kK8=" isBookmarkSet="no" formula="no" inline="no" Order="_x0034_" bookmark="no" pdftag="_x005B_Artifact_x005D_" artifact="_x0031_" validate="no"/>
  <Shape xmlns="" ID="23TzVgi7hrdt+OPoHVoVC67p3Mc=" isBookmarkSet="no" Order="_x0031_2" formula="no" inline="no" bookmark="no" artifact="_x0031_" pdftag="_x005B_Artifact_x005D_" validate="no"/>
  <Shape xmlns="" ID="dpCxsD7NZAZ7RFfGKEGURMbBYJw=" isBookmarkSet="no" formula="no" inline="no" Order="_x0031_0" bookmark="no" pdftag="_x005B_Artifact_x005D_" artifact="_x0031_" validate="no"/>
  <Shape xmlns="" ID="DZTvW6JAenJVms3gtnerP+Jf7Lk=" isBookmarkSet="no" formula="no" inline="no" Order="_x0038_" bookmark="no" pdftag="_x005B_Artifact_x005D_" artifact="_x0031_" validate="no"/>
  <Shape xmlns="" ID="YQpPgx1Y1Dz8stlBzrjw81HEj90=" isBookmarkSet="no" formula="no" inline="no" Order="_x0036_" bookmark="no" pdftag="_x005B_Artifact_x005D_" artifact="_x0031_" validate="no"/>
  <Shape xmlns="" ID="VLbFAFfOu1ScHZq67RqNsBDVAdg=" pdftag="P" isBookmarkSet="no" bookmark="no" Order="_x0037_"/>
  <Shape xmlns="" ID="pkfGo7hgcjhDeDL4LqPn3L+0Dy8=" pdftag="P" isBookmarkSet="no" bookmark="no" Order="_x0038_"/>
  <Shape xmlns="" ID="cUTXLrbNnWKv1q5o0owQj+auPag=" pdftag="P" isBookmarkSet="no" bookmark="no" Order="_x0035_"/>
  <Shape xmlns="" ID="y7s1zsCnK5fDMdjNaijIMbnMCWA=" pdftag="P" isBookmarkSet="no" bookmark="no" Order="_x0036_"/>
  <SubText xmlns="" ID="23TzVgi7hrdt+OPoHVoVC67p3Mc=" ActualText=""/>
  <SubText xmlns="" ID="XMazWlCdXsk5w+USqPvOjw1/E8o=" ActualText=""/>
  <Shape xmlns="" ID="BN7kUrPIFej292SeantlRtyeTxI=" pdftag="H2" isBookmarkSet="no" bookmark="yes" Order="_x0031_"/>
  <Shape xmlns="" ID="IOL6UvNsQyKUrGqAktjsUbYwQGA=" pdftag="Figure" isBookmarkSet="no" formula="no" artifact="_x0030_" inline="no" validate="yes" bookmark="no" Order="_x0036_" Lang=""/>
  <Shape xmlns="" ID="JxPr28F8XSeB8I7AQZgg4zdItPE=" isBookmarkSet="no" formula="no" inline="no" pdftag="Figure" artifact="_x0030_" validate="yes" bookmark="no" Order="_x0034_" Lang=""/>
  <Shape xmlns="" ID="+HHYpOjzNll+3SK6Yg5GVm2RZJw=" isBookmarkSet="no" formula="no" inline="no" pdftag="Figure" artifact="_x0030_" validate="yes" bookmark="no" Order="_x0035_" Lang=""/>
  <SubText xmlns="" ID="IOL6UvNsQyKUrGqAktjsUbYwQGA=" ActualText=""/>
  <SubText xmlns="" ID="zSMdT/64rKdgEvgsw9rjGzEJOAc=" ActualText=""/>
  <SubText xmlns="" ID="JxPr28F8XSeB8I7AQZgg4zdItPE=" ActualText=""/>
  <SubText xmlns="" ID="+HHYpOjzNll+3SK6Yg5GVm2RZJw=" ActualText=""/>
</PAW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E78801C320444B2175305C788620F" ma:contentTypeVersion="" ma:contentTypeDescription="Create a new document." ma:contentTypeScope="" ma:versionID="8e9017fe82bf4f591592a4dd028f9cb0">
  <xsd:schema xmlns:xsd="http://www.w3.org/2001/XMLSchema" xmlns:xs="http://www.w3.org/2001/XMLSchema" xmlns:p="http://schemas.microsoft.com/office/2006/metadata/properties" xmlns:ns2="8788f4e6-566e-4d58-b7dd-a3bd94214486" xmlns:ns3="1a1bc6a2-7eb4-4680-982f-f4b48024185a" targetNamespace="http://schemas.microsoft.com/office/2006/metadata/properties" ma:root="true" ma:fieldsID="0caf2a6552c01146a51452f73ca2bf2f" ns2:_="" ns3:_="">
    <xsd:import namespace="8788f4e6-566e-4d58-b7dd-a3bd94214486"/>
    <xsd:import namespace="1a1bc6a2-7eb4-4680-982f-f4b480241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8f4e6-566e-4d58-b7dd-a3bd94214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bc6a2-7eb4-4680-982f-f4b480241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B6E9C-6890-4052-B737-3ED39EDFBF7A}">
  <ds:schemaRefs>
    <ds:schemaRef ds:uri=""/>
    <ds:schemaRef ds:uri="http://www.net-centric.com/PAWPP"/>
  </ds:schemaRefs>
</ds:datastoreItem>
</file>

<file path=customXml/itemProps2.xml><?xml version="1.0" encoding="utf-8"?>
<ds:datastoreItem xmlns:ds="http://schemas.openxmlformats.org/officeDocument/2006/customXml" ds:itemID="{3B5C2B2C-2E80-4B69-A9F7-3ED4C727E58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a1bc6a2-7eb4-4680-982f-f4b48024185a"/>
    <ds:schemaRef ds:uri="8788f4e6-566e-4d58-b7dd-a3bd942144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093647-7426-48AC-88A5-E2EEC2211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8f4e6-566e-4d58-b7dd-a3bd94214486"/>
    <ds:schemaRef ds:uri="1a1bc6a2-7eb4-4680-982f-f4b480241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5608E1-C0A7-4685-B831-78D4B5C7E6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712</Words>
  <Application>Microsoft Office PowerPoint</Application>
  <PresentationFormat>Widescreen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Nova Cond</vt:lpstr>
      <vt:lpstr>Calibri</vt:lpstr>
      <vt:lpstr>Lato Semibold</vt:lpstr>
      <vt:lpstr>Verdana</vt:lpstr>
      <vt:lpstr>Verdana Pro SemiBold</vt:lpstr>
      <vt:lpstr>Wingdings 2</vt:lpstr>
      <vt:lpstr>Office Theme</vt:lpstr>
      <vt:lpstr>IET Design Camp – Cohort Meeting #1</vt:lpstr>
      <vt:lpstr>Quick Reminders</vt:lpstr>
      <vt:lpstr>Agenda</vt:lpstr>
      <vt:lpstr>IET Design Camp</vt:lpstr>
      <vt:lpstr>Key Tasks for Research &amp; Assess Phase</vt:lpstr>
      <vt:lpstr>Key Takeaways</vt:lpstr>
      <vt:lpstr>Where You’ve Been – Team Activity</vt:lpstr>
      <vt:lpstr>Share Your Thoughts on the Team Activity</vt:lpstr>
      <vt:lpstr> Individual Assignment  </vt:lpstr>
      <vt:lpstr>Cohort Discussion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Design Camp – Cohort Meeting #1, Phase 1: Research and Assess</dc:title>
  <dc:subject>IET Design Camp – Cohort Meeting #1</dc:subject>
  <dc:creator>U.S. Department of Education, Office of Career, Technical and Adult Education</dc:creator>
  <cp:keywords>IET Design Camp; cohort meeting #1; phase 1, research and assess; cohort discussion; U.S. Department of Education, Office of Career, Technical and Adult Education</cp:keywords>
  <dc:description>Copyright: Public domain.</dc:description>
  <cp:lastModifiedBy>Maralit, Mary Jo</cp:lastModifiedBy>
  <cp:revision>8</cp:revision>
  <dcterms:created xsi:type="dcterms:W3CDTF">2021-02-01T19:49:44Z</dcterms:created>
  <dcterms:modified xsi:type="dcterms:W3CDTF">2022-08-18T16:43:33Z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0x010100BABE78801C320444B2175305C788620F</vt:lpwstr>
  </property>
</Properties>
</file>