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8"/>
  </p:notesMasterIdLst>
  <p:handoutMasterIdLst>
    <p:handoutMasterId r:id="rId19"/>
  </p:handoutMasterIdLst>
  <p:sldIdLst>
    <p:sldId id="256" r:id="rId6"/>
    <p:sldId id="385" r:id="rId7"/>
    <p:sldId id="258" r:id="rId8"/>
    <p:sldId id="534" r:id="rId9"/>
    <p:sldId id="533" r:id="rId10"/>
    <p:sldId id="528" r:id="rId11"/>
    <p:sldId id="490" r:id="rId12"/>
    <p:sldId id="491" r:id="rId13"/>
    <p:sldId id="521" r:id="rId14"/>
    <p:sldId id="529" r:id="rId15"/>
    <p:sldId id="531" r:id="rId16"/>
    <p:sldId id="3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hort 2: Intro" id="{7368783E-F629-4652-9E39-4467F0488F9A}">
          <p14:sldIdLst>
            <p14:sldId id="256"/>
            <p14:sldId id="385"/>
            <p14:sldId id="258"/>
            <p14:sldId id="534"/>
            <p14:sldId id="533"/>
            <p14:sldId id="528"/>
            <p14:sldId id="490"/>
            <p14:sldId id="491"/>
            <p14:sldId id="521"/>
            <p14:sldId id="529"/>
            <p14:sldId id="531"/>
            <p14:sldId id="3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anda Ahlstrand" initials="AA [2]" lastIdx="1" clrIdx="6">
    <p:extLst>
      <p:ext uri="{19B8F6BF-5375-455C-9EA6-DF929625EA0E}">
        <p15:presenceInfo xmlns:p15="http://schemas.microsoft.com/office/powerpoint/2012/main" userId="S::aahlstrand_impaqint.com#ext#@appriver3651000470.onmicrosoft.com::1e06f4d6-5f73-4517-a8b3-3c1483173c8a" providerId="AD"/>
      </p:ext>
    </p:extLst>
  </p:cmAuthor>
  <p:cmAuthor id="1" name="Gina Wells" initials="GW" lastIdx="15" clrIdx="0">
    <p:extLst>
      <p:ext uri="{19B8F6BF-5375-455C-9EA6-DF929625EA0E}">
        <p15:presenceInfo xmlns:p15="http://schemas.microsoft.com/office/powerpoint/2012/main" userId="S::gwells@mahernet.com::ecec0284-536f-4313-a343-b28d3f3ecb4d" providerId="AD"/>
      </p:ext>
    </p:extLst>
  </p:cmAuthor>
  <p:cmAuthor id="8" name="Hamilton, Kaylynn" initials="HK" lastIdx="10" clrIdx="7">
    <p:extLst>
      <p:ext uri="{19B8F6BF-5375-455C-9EA6-DF929625EA0E}">
        <p15:presenceInfo xmlns:p15="http://schemas.microsoft.com/office/powerpoint/2012/main" userId="S::klh267_psu.edu#ext#@appriver3651000470.onmicrosoft.com::e5f08652-2ae2-49f2-9ae1-cc3b7cae772a" providerId="AD"/>
      </p:ext>
    </p:extLst>
  </p:cmAuthor>
  <p:cmAuthor id="2" name="Debby Andrews" initials="DA" lastIdx="8" clrIdx="1">
    <p:extLst>
      <p:ext uri="{19B8F6BF-5375-455C-9EA6-DF929625EA0E}">
        <p15:presenceInfo xmlns:p15="http://schemas.microsoft.com/office/powerpoint/2012/main" userId="S::debby.andrews_safalpartners.com#ext#@appriver3651000470.onmicrosoft.com::7f0cd597-0a59-4dc9-b88d-ddde7c89a60e" providerId="AD"/>
      </p:ext>
    </p:extLst>
  </p:cmAuthor>
  <p:cmAuthor id="9" name="Amanda Ahlstrand" initials="AA [3]" lastIdx="6" clrIdx="8">
    <p:extLst>
      <p:ext uri="{19B8F6BF-5375-455C-9EA6-DF929625EA0E}">
        <p15:presenceInfo xmlns:p15="http://schemas.microsoft.com/office/powerpoint/2012/main" userId="Amanda Ahlstrand" providerId="None"/>
      </p:ext>
    </p:extLst>
  </p:cmAuthor>
  <p:cmAuthor id="3" name="Debby Andrews" initials="DA [2]" lastIdx="94" clrIdx="2">
    <p:extLst>
      <p:ext uri="{19B8F6BF-5375-455C-9EA6-DF929625EA0E}">
        <p15:presenceInfo xmlns:p15="http://schemas.microsoft.com/office/powerpoint/2012/main" userId="Debby Andrews" providerId="None"/>
      </p:ext>
    </p:extLst>
  </p:cmAuthor>
  <p:cmAuthor id="4" name="Gina" initials="G" lastIdx="2" clrIdx="3">
    <p:extLst>
      <p:ext uri="{19B8F6BF-5375-455C-9EA6-DF929625EA0E}">
        <p15:presenceInfo xmlns:p15="http://schemas.microsoft.com/office/powerpoint/2012/main" userId="Gina" providerId="None"/>
      </p:ext>
    </p:extLst>
  </p:cmAuthor>
  <p:cmAuthor id="5" name="Amanda Ahlstrand" initials="AA" lastIdx="25" clrIdx="4">
    <p:extLst>
      <p:ext uri="{19B8F6BF-5375-455C-9EA6-DF929625EA0E}">
        <p15:presenceInfo xmlns:p15="http://schemas.microsoft.com/office/powerpoint/2012/main" userId="S::aahlstrand@impaqint.com::588f2ab0-fb7b-4ac7-9268-0949654cb686" providerId="AD"/>
      </p:ext>
    </p:extLst>
  </p:cmAuthor>
  <p:cmAuthor id="6" name="Jennifer Jirous-Rapp" initials="JJ" lastIdx="32" clrIdx="5">
    <p:extLst>
      <p:ext uri="{19B8F6BF-5375-455C-9EA6-DF929625EA0E}">
        <p15:presenceInfo xmlns:p15="http://schemas.microsoft.com/office/powerpoint/2012/main" userId="S::jjrapp@mahernet.com::85d4659c-ef69-4d02-94d2-9df1d0aee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C7C"/>
    <a:srgbClr val="FBFBFB"/>
    <a:srgbClr val="315F9F"/>
    <a:srgbClr val="50A4A4"/>
    <a:srgbClr val="B2681E"/>
    <a:srgbClr val="7F6000"/>
    <a:srgbClr val="515C6A"/>
    <a:srgbClr val="BC6814"/>
    <a:srgbClr val="9696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5FB55-7A6E-4C96-A0B3-3169C72CA4C8}" v="1" dt="2022-08-18T18:06:27.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76771" autoAdjust="0"/>
  </p:normalViewPr>
  <p:slideViewPr>
    <p:cSldViewPr snapToGrid="0">
      <p:cViewPr varScale="1">
        <p:scale>
          <a:sx n="64" d="100"/>
          <a:sy n="64" d="100"/>
        </p:scale>
        <p:origin x="54" y="3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ABBE5D-46B5-4850-8A94-47C689DD8F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B2D93A6-6EC6-46C7-B0AE-C952E0849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54685F-C0CF-4E41-8CE4-A84861998509}" type="datetimeFigureOut">
              <a:rPr lang="en-US" smtClean="0"/>
              <a:t>8/18/2022</a:t>
            </a:fld>
            <a:endParaRPr lang="en-US"/>
          </a:p>
        </p:txBody>
      </p:sp>
      <p:sp>
        <p:nvSpPr>
          <p:cNvPr id="4" name="Footer Placeholder 3">
            <a:extLst>
              <a:ext uri="{FF2B5EF4-FFF2-40B4-BE49-F238E27FC236}">
                <a16:creationId xmlns:a16="http://schemas.microsoft.com/office/drawing/2014/main" id="{E4AA21EF-8257-465A-A962-2E3A44D33A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13716B-82AE-4E83-A510-7D6F455C2F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AE0D4-51A9-4646-90C3-732AD8DA80F4}" type="slidenum">
              <a:rPr lang="en-US" smtClean="0"/>
              <a:t>‹#›</a:t>
            </a:fld>
            <a:endParaRPr lang="en-US"/>
          </a:p>
        </p:txBody>
      </p:sp>
    </p:spTree>
    <p:extLst>
      <p:ext uri="{BB962C8B-B14F-4D97-AF65-F5344CB8AC3E}">
        <p14:creationId xmlns:p14="http://schemas.microsoft.com/office/powerpoint/2010/main" val="164792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0B2CF-C93D-4910-AA0E-06D3BE16E615}" type="datetimeFigureOut">
              <a:rPr lang="en-US"/>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3256F-8B53-4668-9886-06A0CB8A1E95}" type="slidenum">
              <a:rPr lang="en-US"/>
              <a:t>‹#›</a:t>
            </a:fld>
            <a:endParaRPr lang="en-US"/>
          </a:p>
        </p:txBody>
      </p:sp>
    </p:spTree>
    <p:extLst>
      <p:ext uri="{BB962C8B-B14F-4D97-AF65-F5344CB8AC3E}">
        <p14:creationId xmlns:p14="http://schemas.microsoft.com/office/powerpoint/2010/main" val="389245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3256F-8B53-4668-9886-06A0CB8A1E95}" type="slidenum">
              <a:rPr lang="en-US" smtClean="0"/>
              <a:t>1</a:t>
            </a:fld>
            <a:endParaRPr lang="en-US"/>
          </a:p>
        </p:txBody>
      </p:sp>
    </p:spTree>
    <p:extLst>
      <p:ext uri="{BB962C8B-B14F-4D97-AF65-F5344CB8AC3E}">
        <p14:creationId xmlns:p14="http://schemas.microsoft.com/office/powerpoint/2010/main" val="1034967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3895" lvl="1" indent="0">
              <a:lnSpc>
                <a:spcPct val="110000"/>
              </a:lnSpc>
              <a:spcBef>
                <a:spcPts val="700"/>
              </a:spcBef>
              <a:buFont typeface="Wingdings,Sans-Serif"/>
              <a:buNone/>
            </a:pPr>
            <a:endParaRPr lang="en-US" dirty="0">
              <a:cs typeface="Calibri"/>
            </a:endParaRPr>
          </a:p>
        </p:txBody>
      </p:sp>
      <p:sp>
        <p:nvSpPr>
          <p:cNvPr id="4" name="Slide Number Placeholder 3"/>
          <p:cNvSpPr>
            <a:spLocks noGrp="1"/>
          </p:cNvSpPr>
          <p:nvPr>
            <p:ph type="sldNum" sz="quarter" idx="5"/>
          </p:nvPr>
        </p:nvSpPr>
        <p:spPr/>
        <p:txBody>
          <a:bodyPr/>
          <a:lstStyle/>
          <a:p>
            <a:fld id="{0CE3256F-8B53-4668-9886-06A0CB8A1E95}" type="slidenum">
              <a:rPr lang="en-US"/>
              <a:t>10</a:t>
            </a:fld>
            <a:endParaRPr lang="en-US"/>
          </a:p>
        </p:txBody>
      </p:sp>
    </p:spTree>
    <p:extLst>
      <p:ext uri="{BB962C8B-B14F-4D97-AF65-F5344CB8AC3E}">
        <p14:creationId xmlns:p14="http://schemas.microsoft.com/office/powerpoint/2010/main" val="2707420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E3256F-8B53-4668-9886-06A0CB8A1E95}" type="slidenum">
              <a:rPr lang="en-US" smtClean="0"/>
              <a:t>11</a:t>
            </a:fld>
            <a:endParaRPr lang="en-US"/>
          </a:p>
        </p:txBody>
      </p:sp>
    </p:spTree>
    <p:extLst>
      <p:ext uri="{BB962C8B-B14F-4D97-AF65-F5344CB8AC3E}">
        <p14:creationId xmlns:p14="http://schemas.microsoft.com/office/powerpoint/2010/main" val="129424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12</a:t>
            </a:fld>
            <a:endParaRPr lang="en-US"/>
          </a:p>
        </p:txBody>
      </p:sp>
    </p:spTree>
    <p:extLst>
      <p:ext uri="{BB962C8B-B14F-4D97-AF65-F5344CB8AC3E}">
        <p14:creationId xmlns:p14="http://schemas.microsoft.com/office/powerpoint/2010/main" val="64948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fld id="{0CE3256F-8B53-4668-9886-06A0CB8A1E95}" type="slidenum">
              <a:rPr lang="en-US" smtClean="0"/>
              <a:t>2</a:t>
            </a:fld>
            <a:endParaRPr lang="en-US"/>
          </a:p>
        </p:txBody>
      </p:sp>
    </p:spTree>
    <p:extLst>
      <p:ext uri="{BB962C8B-B14F-4D97-AF65-F5344CB8AC3E}">
        <p14:creationId xmlns:p14="http://schemas.microsoft.com/office/powerpoint/2010/main" val="60371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3</a:t>
            </a:fld>
            <a:endParaRPr lang="en-US"/>
          </a:p>
        </p:txBody>
      </p:sp>
    </p:spTree>
    <p:extLst>
      <p:ext uri="{BB962C8B-B14F-4D97-AF65-F5344CB8AC3E}">
        <p14:creationId xmlns:p14="http://schemas.microsoft.com/office/powerpoint/2010/main" val="1613151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4</a:t>
            </a:fld>
            <a:endParaRPr lang="en-US"/>
          </a:p>
        </p:txBody>
      </p:sp>
    </p:spTree>
    <p:extLst>
      <p:ext uri="{BB962C8B-B14F-4D97-AF65-F5344CB8AC3E}">
        <p14:creationId xmlns:p14="http://schemas.microsoft.com/office/powerpoint/2010/main" val="1335373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5</a:t>
            </a:fld>
            <a:endParaRPr lang="en-US" dirty="0"/>
          </a:p>
        </p:txBody>
      </p:sp>
    </p:spTree>
    <p:extLst>
      <p:ext uri="{BB962C8B-B14F-4D97-AF65-F5344CB8AC3E}">
        <p14:creationId xmlns:p14="http://schemas.microsoft.com/office/powerpoint/2010/main" val="210071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6</a:t>
            </a:fld>
            <a:endParaRPr lang="en-US"/>
          </a:p>
        </p:txBody>
      </p:sp>
    </p:spTree>
    <p:extLst>
      <p:ext uri="{BB962C8B-B14F-4D97-AF65-F5344CB8AC3E}">
        <p14:creationId xmlns:p14="http://schemas.microsoft.com/office/powerpoint/2010/main" val="2617391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7</a:t>
            </a:fld>
            <a:endParaRPr lang="en-US"/>
          </a:p>
        </p:txBody>
      </p:sp>
    </p:spTree>
    <p:extLst>
      <p:ext uri="{BB962C8B-B14F-4D97-AF65-F5344CB8AC3E}">
        <p14:creationId xmlns:p14="http://schemas.microsoft.com/office/powerpoint/2010/main" val="182100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8</a:t>
            </a:fld>
            <a:endParaRPr lang="en-US"/>
          </a:p>
        </p:txBody>
      </p:sp>
    </p:spTree>
    <p:extLst>
      <p:ext uri="{BB962C8B-B14F-4D97-AF65-F5344CB8AC3E}">
        <p14:creationId xmlns:p14="http://schemas.microsoft.com/office/powerpoint/2010/main" val="39744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E3256F-8B53-4668-9886-06A0CB8A1E95}" type="slidenum">
              <a:rPr lang="en-US" smtClean="0"/>
              <a:t>9</a:t>
            </a:fld>
            <a:endParaRPr lang="en-US"/>
          </a:p>
        </p:txBody>
      </p:sp>
    </p:spTree>
    <p:extLst>
      <p:ext uri="{BB962C8B-B14F-4D97-AF65-F5344CB8AC3E}">
        <p14:creationId xmlns:p14="http://schemas.microsoft.com/office/powerpoint/2010/main" val="20263679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fore Webinar star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819C778-0ED4-4336-9669-646FD83D8CC2}"/>
              </a:ext>
            </a:extLst>
          </p:cNvPr>
          <p:cNvSpPr/>
          <p:nvPr userDrawn="1"/>
        </p:nvSpPr>
        <p:spPr>
          <a:xfrm>
            <a:off x="0" y="490984"/>
            <a:ext cx="12192000" cy="6362512"/>
          </a:xfrm>
          <a:prstGeom prst="rect">
            <a:avLst/>
          </a:prstGeom>
          <a:solidFill>
            <a:srgbClr val="315F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9BCEFA4-4C8C-4522-8909-059D558BD18C}"/>
              </a:ext>
            </a:extLst>
          </p:cNvPr>
          <p:cNvSpPr>
            <a:spLocks noGrp="1"/>
          </p:cNvSpPr>
          <p:nvPr>
            <p:ph type="ftr" sz="quarter" idx="10"/>
          </p:nvPr>
        </p:nvSpPr>
        <p:spPr/>
        <p:txBody>
          <a:bodyPr/>
          <a:lstStyle>
            <a:lvl1pPr>
              <a:defRPr>
                <a:solidFill>
                  <a:schemeClr val="bg1"/>
                </a:solidFill>
              </a:defRPr>
            </a:lvl1pPr>
          </a:lstStyle>
          <a:p>
            <a:r>
              <a:rPr lang="en-US" sz="1050">
                <a:latin typeface="Lato Semibold"/>
              </a:rPr>
              <a:t>Phase 2: Design and Plan</a:t>
            </a:r>
          </a:p>
        </p:txBody>
      </p:sp>
      <p:sp>
        <p:nvSpPr>
          <p:cNvPr id="4" name="Slide Number Placeholder 3">
            <a:extLst>
              <a:ext uri="{FF2B5EF4-FFF2-40B4-BE49-F238E27FC236}">
                <a16:creationId xmlns:a16="http://schemas.microsoft.com/office/drawing/2014/main" id="{5DC83958-8397-48D7-A4F6-4670EA4587BA}"/>
              </a:ext>
            </a:extLst>
          </p:cNvPr>
          <p:cNvSpPr>
            <a:spLocks noGrp="1"/>
          </p:cNvSpPr>
          <p:nvPr>
            <p:ph type="sldNum" sz="quarter" idx="11"/>
          </p:nvPr>
        </p:nvSpPr>
        <p:spPr/>
        <p:txBody>
          <a:bodyPr/>
          <a:lstStyle>
            <a:lvl1pPr>
              <a:defRPr>
                <a:solidFill>
                  <a:schemeClr val="bg1"/>
                </a:solidFill>
              </a:defRPr>
            </a:lvl1pPr>
          </a:lstStyle>
          <a:p>
            <a:fld id="{46BF826B-1E70-4759-AAB5-894E58C379C3}" type="slidenum">
              <a:rPr lang="en-US" sz="1050" smtClean="0"/>
              <a:pPr/>
              <a:t>‹#›</a:t>
            </a:fld>
            <a:endParaRPr lang="en-US" sz="1050"/>
          </a:p>
        </p:txBody>
      </p:sp>
      <p:sp>
        <p:nvSpPr>
          <p:cNvPr id="5" name="Content Placeholder 4">
            <a:extLst>
              <a:ext uri="{FF2B5EF4-FFF2-40B4-BE49-F238E27FC236}">
                <a16:creationId xmlns:a16="http://schemas.microsoft.com/office/drawing/2014/main" id="{7AB05EBC-E562-46E8-A944-BFB9B772EBF7}"/>
              </a:ext>
            </a:extLst>
          </p:cNvPr>
          <p:cNvSpPr>
            <a:spLocks noGrp="1"/>
          </p:cNvSpPr>
          <p:nvPr>
            <p:ph idx="1"/>
          </p:nvPr>
        </p:nvSpPr>
        <p:spPr>
          <a:xfrm>
            <a:off x="1039674" y="2797175"/>
            <a:ext cx="10755984" cy="3422650"/>
          </a:xfrm>
          <a:prstGeom prst="rect">
            <a:avLst/>
          </a:prstGeom>
        </p:spPr>
        <p:txBody>
          <a:bodyPr vert="horz" lIns="91440" tIns="45720" rIns="91440" bIns="45720" rtlCol="0" anchor="t">
            <a:normAutofit/>
          </a:bodyPr>
          <a:lstStyle>
            <a:lvl1pPr>
              <a:defRPr>
                <a:solidFill>
                  <a:schemeClr val="bg1"/>
                </a:solidFill>
              </a:defRPr>
            </a:lvl1pPr>
          </a:lstStyle>
          <a:p>
            <a:pPr marL="0" indent="0">
              <a:spcAft>
                <a:spcPts val="1200"/>
              </a:spcAft>
              <a:buNone/>
            </a:pPr>
            <a:r>
              <a:rPr lang="en-US"/>
              <a:t>Please:</a:t>
            </a:r>
          </a:p>
          <a:p>
            <a:pPr marL="914400" indent="0">
              <a:lnSpc>
                <a:spcPct val="100000"/>
              </a:lnSpc>
              <a:spcAft>
                <a:spcPts val="1800"/>
              </a:spcAft>
              <a:buClr>
                <a:schemeClr val="bg1"/>
              </a:buClr>
              <a:buNone/>
            </a:pPr>
            <a:r>
              <a:rPr lang="en-US" sz="2400"/>
              <a:t>Mute your microphone and turn on your camera.</a:t>
            </a:r>
          </a:p>
          <a:p>
            <a:pPr marL="914400" indent="0">
              <a:lnSpc>
                <a:spcPct val="100000"/>
              </a:lnSpc>
              <a:spcAft>
                <a:spcPts val="1800"/>
              </a:spcAft>
              <a:buClr>
                <a:schemeClr val="bg1"/>
              </a:buClr>
              <a:buNone/>
            </a:pPr>
            <a:r>
              <a:rPr lang="en-US" sz="2400"/>
              <a:t>If you are using your phone for audio, please dial out from your computer.</a:t>
            </a:r>
            <a:endParaRPr lang="en-US" sz="2400" b="1"/>
          </a:p>
          <a:p>
            <a:pPr marL="914400" indent="0">
              <a:lnSpc>
                <a:spcPct val="100000"/>
              </a:lnSpc>
              <a:spcAft>
                <a:spcPts val="1800"/>
              </a:spcAft>
              <a:buClr>
                <a:schemeClr val="bg1"/>
              </a:buClr>
              <a:buNone/>
            </a:pPr>
            <a:r>
              <a:rPr lang="it-IT" sz="2400"/>
              <a:t>If you experience problems during the webinar, message or email Chiara Matriccino at </a:t>
            </a:r>
            <a:r>
              <a:rPr lang="it-IT" sz="2400" b="1"/>
              <a:t>cmatriccino@impaqint.com</a:t>
            </a:r>
            <a:endParaRPr lang="en-US" sz="2400" b="1"/>
          </a:p>
        </p:txBody>
      </p:sp>
      <p:sp>
        <p:nvSpPr>
          <p:cNvPr id="6" name="Title 3">
            <a:extLst>
              <a:ext uri="{FF2B5EF4-FFF2-40B4-BE49-F238E27FC236}">
                <a16:creationId xmlns:a16="http://schemas.microsoft.com/office/drawing/2014/main" id="{5ECB7312-C851-44A3-9A13-F85FCE08032C}"/>
              </a:ext>
            </a:extLst>
          </p:cNvPr>
          <p:cNvSpPr>
            <a:spLocks noGrp="1"/>
          </p:cNvSpPr>
          <p:nvPr>
            <p:ph type="title"/>
          </p:nvPr>
        </p:nvSpPr>
        <p:spPr>
          <a:xfrm>
            <a:off x="469616" y="540407"/>
            <a:ext cx="11252769" cy="891338"/>
          </a:xfrm>
          <a:prstGeom prst="rect">
            <a:avLst/>
          </a:prstGeom>
        </p:spPr>
        <p:txBody>
          <a:bodyPr>
            <a:noAutofit/>
          </a:bodyPr>
          <a:lstStyle>
            <a:lvl1pPr>
              <a:defRPr>
                <a:solidFill>
                  <a:schemeClr val="bg1"/>
                </a:solidFill>
              </a:defRPr>
            </a:lvl1pPr>
          </a:lstStyle>
          <a:p>
            <a:pPr algn="ctr"/>
            <a:r>
              <a:rPr lang="en-US" i="1"/>
              <a:t>Thank you for joining the IET Design Camp!</a:t>
            </a:r>
            <a:endParaRPr lang="en-US" i="1">
              <a:solidFill>
                <a:schemeClr val="bg1"/>
              </a:solidFill>
            </a:endParaRPr>
          </a:p>
        </p:txBody>
      </p:sp>
      <p:sp>
        <p:nvSpPr>
          <p:cNvPr id="7" name="Rectangle 6" descr="decoration">
            <a:extLst>
              <a:ext uri="{FF2B5EF4-FFF2-40B4-BE49-F238E27FC236}">
                <a16:creationId xmlns:a16="http://schemas.microsoft.com/office/drawing/2014/main" id="{0D02D74D-6097-48FD-ACA8-D37159F7CFF1}"/>
              </a:ext>
            </a:extLst>
          </p:cNvPr>
          <p:cNvSpPr/>
          <p:nvPr userDrawn="1"/>
        </p:nvSpPr>
        <p:spPr>
          <a:xfrm>
            <a:off x="727547" y="1644320"/>
            <a:ext cx="10793890" cy="982498"/>
          </a:xfrm>
          <a:prstGeom prst="rect">
            <a:avLst/>
          </a:prstGeom>
          <a:solidFill>
            <a:schemeClr val="bg1"/>
          </a:solidFill>
          <a:ln w="38100">
            <a:solidFill>
              <a:srgbClr val="047C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Radio microphone with solid fill">
            <a:extLst>
              <a:ext uri="{FF2B5EF4-FFF2-40B4-BE49-F238E27FC236}">
                <a16:creationId xmlns:a16="http://schemas.microsoft.com/office/drawing/2014/main" id="{603DD70C-C07A-4FD2-AB15-57D122A54CE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2434" y="3423529"/>
            <a:ext cx="552414" cy="552414"/>
          </a:xfrm>
          <a:prstGeom prst="rect">
            <a:avLst/>
          </a:prstGeom>
        </p:spPr>
      </p:pic>
      <p:pic>
        <p:nvPicPr>
          <p:cNvPr id="10" name="Graphic 9" descr="Email with solid fill">
            <a:extLst>
              <a:ext uri="{FF2B5EF4-FFF2-40B4-BE49-F238E27FC236}">
                <a16:creationId xmlns:a16="http://schemas.microsoft.com/office/drawing/2014/main" id="{0ED8EE48-C5BB-4693-A9CD-29CE455AA2B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98740" y="5341373"/>
            <a:ext cx="614692" cy="614692"/>
          </a:xfrm>
          <a:prstGeom prst="rect">
            <a:avLst/>
          </a:prstGeom>
        </p:spPr>
      </p:pic>
      <p:pic>
        <p:nvPicPr>
          <p:cNvPr id="11" name="Graphic 10" descr="Laptop with solid fill">
            <a:extLst>
              <a:ext uri="{FF2B5EF4-FFF2-40B4-BE49-F238E27FC236}">
                <a16:creationId xmlns:a16="http://schemas.microsoft.com/office/drawing/2014/main" id="{50743D9F-B629-4436-9A49-94DB7F05A4E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95913" y="4180715"/>
            <a:ext cx="736710" cy="736710"/>
          </a:xfrm>
          <a:prstGeom prst="rect">
            <a:avLst/>
          </a:prstGeom>
        </p:spPr>
      </p:pic>
      <p:pic>
        <p:nvPicPr>
          <p:cNvPr id="12" name="Graphic 11" descr="Aperture with solid fill">
            <a:extLst>
              <a:ext uri="{FF2B5EF4-FFF2-40B4-BE49-F238E27FC236}">
                <a16:creationId xmlns:a16="http://schemas.microsoft.com/office/drawing/2014/main" id="{4E22331E-2AFA-4070-AEE8-15636D071FBE}"/>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424848" y="3423529"/>
            <a:ext cx="552414" cy="552414"/>
          </a:xfrm>
          <a:prstGeom prst="rect">
            <a:avLst/>
          </a:prstGeom>
        </p:spPr>
      </p:pic>
      <p:pic>
        <p:nvPicPr>
          <p:cNvPr id="13" name="Graphic 12" descr="Wireless with solid fill">
            <a:extLst>
              <a:ext uri="{FF2B5EF4-FFF2-40B4-BE49-F238E27FC236}">
                <a16:creationId xmlns:a16="http://schemas.microsoft.com/office/drawing/2014/main" id="{708B58FE-7B2D-4E6E-BF5C-FC9A54667D02}"/>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24848" y="4385595"/>
            <a:ext cx="267952" cy="267952"/>
          </a:xfrm>
          <a:prstGeom prst="rect">
            <a:avLst/>
          </a:prstGeom>
        </p:spPr>
      </p:pic>
      <p:cxnSp>
        <p:nvCxnSpPr>
          <p:cNvPr id="14" name="Straight Connector 13">
            <a:extLst>
              <a:ext uri="{FF2B5EF4-FFF2-40B4-BE49-F238E27FC236}">
                <a16:creationId xmlns:a16="http://schemas.microsoft.com/office/drawing/2014/main" id="{A4161BB3-5B76-4190-8D52-ADA6A0B425AD}"/>
              </a:ext>
            </a:extLst>
          </p:cNvPr>
          <p:cNvCxnSpPr>
            <a:cxnSpLocks/>
          </p:cNvCxnSpPr>
          <p:nvPr userDrawn="1"/>
        </p:nvCxnSpPr>
        <p:spPr>
          <a:xfrm flipH="1">
            <a:off x="872435" y="3423529"/>
            <a:ext cx="445415" cy="44541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70BA5AF1-7F89-4CD7-BA2B-ECC4F1BA8D64}"/>
              </a:ext>
            </a:extLst>
          </p:cNvPr>
          <p:cNvSpPr>
            <a:spLocks noGrp="1"/>
          </p:cNvSpPr>
          <p:nvPr>
            <p:ph type="body" sz="quarter" idx="12"/>
          </p:nvPr>
        </p:nvSpPr>
        <p:spPr>
          <a:xfrm>
            <a:off x="1095375" y="1855693"/>
            <a:ext cx="10264775" cy="677957"/>
          </a:xfrm>
          <a:prstGeom prst="rect">
            <a:avLst/>
          </a:prstGeom>
        </p:spPr>
        <p:txBody>
          <a:bodyPr/>
          <a:lstStyle>
            <a:lvl1pPr marL="0" indent="0" algn="ctr">
              <a:buNone/>
              <a:defRPr sz="3600">
                <a:solidFill>
                  <a:srgbClr val="047C7C"/>
                </a:solidFill>
              </a:defRPr>
            </a:lvl1pPr>
          </a:lstStyle>
          <a:p>
            <a:pPr lvl="0"/>
            <a:r>
              <a:rPr lang="en-US"/>
              <a:t>Click to edit Master text styles</a:t>
            </a:r>
          </a:p>
        </p:txBody>
      </p:sp>
    </p:spTree>
    <p:extLst>
      <p:ext uri="{BB962C8B-B14F-4D97-AF65-F5344CB8AC3E}">
        <p14:creationId xmlns:p14="http://schemas.microsoft.com/office/powerpoint/2010/main" val="164502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0" name="Footer Placeholder 1">
            <a:extLst>
              <a:ext uri="{FF2B5EF4-FFF2-40B4-BE49-F238E27FC236}">
                <a16:creationId xmlns:a16="http://schemas.microsoft.com/office/drawing/2014/main" id="{272215AC-E94D-4B24-BEEB-6BD924139D9C}"/>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838200" y="164888"/>
            <a:ext cx="8146774" cy="929816"/>
          </a:xfrm>
          <a:prstGeom prst="rect">
            <a:avLst/>
          </a:prstGeom>
        </p:spPr>
        <p:txBody>
          <a:bodyPr/>
          <a:lstStyle/>
          <a:p>
            <a:r>
              <a:rPr lang="en-US">
                <a:solidFill>
                  <a:schemeClr val="bg1"/>
                </a:solidFill>
              </a:rPr>
              <a:t>Next Steps</a:t>
            </a:r>
          </a:p>
        </p:txBody>
      </p:sp>
      <p:pic>
        <p:nvPicPr>
          <p:cNvPr id="13" name="Graphic 12">
            <a:extLst>
              <a:ext uri="{FF2B5EF4-FFF2-40B4-BE49-F238E27FC236}">
                <a16:creationId xmlns:a16="http://schemas.microsoft.com/office/drawing/2014/main" id="{9C0F0D90-B911-4890-81FB-B838C335A11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14043" y="106054"/>
            <a:ext cx="929816" cy="929816"/>
          </a:xfrm>
          <a:prstGeom prst="rect">
            <a:avLst/>
          </a:prstGeom>
        </p:spPr>
      </p:pic>
    </p:spTree>
    <p:extLst>
      <p:ext uri="{BB962C8B-B14F-4D97-AF65-F5344CB8AC3E}">
        <p14:creationId xmlns:p14="http://schemas.microsoft.com/office/powerpoint/2010/main" val="46597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D61411B-154F-442A-8722-9A28F91BFCEA}"/>
              </a:ext>
            </a:extLst>
          </p:cNvPr>
          <p:cNvSpPr>
            <a:spLocks noGrp="1"/>
          </p:cNvSpPr>
          <p:nvPr>
            <p:ph type="ftr" sz="quarter" idx="10"/>
          </p:nvPr>
        </p:nvSpPr>
        <p:spPr>
          <a:xfrm>
            <a:off x="0" y="6553200"/>
            <a:ext cx="4114800" cy="281601"/>
          </a:xfrm>
        </p:spPr>
        <p:txBody>
          <a:bodyPr/>
          <a:lstStyle/>
          <a:p>
            <a:r>
              <a:rPr lang="en-US" sz="1050">
                <a:latin typeface="Lato Semibold"/>
              </a:rPr>
              <a:t>Phase 2: Design and Plan</a:t>
            </a:r>
          </a:p>
        </p:txBody>
      </p:sp>
      <p:sp>
        <p:nvSpPr>
          <p:cNvPr id="3" name="Slide Number Placeholder 3">
            <a:extLst>
              <a:ext uri="{FF2B5EF4-FFF2-40B4-BE49-F238E27FC236}">
                <a16:creationId xmlns:a16="http://schemas.microsoft.com/office/drawing/2014/main" id="{A8ECCB4A-9CA0-478F-B9F5-E3AD874819CF}"/>
              </a:ext>
            </a:extLst>
          </p:cNvPr>
          <p:cNvSpPr>
            <a:spLocks noGrp="1"/>
          </p:cNvSpPr>
          <p:nvPr>
            <p:ph type="sldNum" sz="quarter" idx="11"/>
          </p:nvPr>
        </p:nvSpPr>
        <p:spPr>
          <a:xfrm>
            <a:off x="9448800" y="6553200"/>
            <a:ext cx="2743200" cy="281601"/>
          </a:xfrm>
        </p:spPr>
        <p:txBody>
          <a:body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26345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DA9EA3-E5FA-4E2C-811E-C63E5D62A60A}"/>
              </a:ext>
            </a:extLst>
          </p:cNvPr>
          <p:cNvSpPr>
            <a:spLocks noGrp="1"/>
          </p:cNvSpPr>
          <p:nvPr>
            <p:ph type="ftr" sz="quarter" idx="10"/>
          </p:nvPr>
        </p:nvSpPr>
        <p:spPr/>
        <p:txBody>
          <a:bodyPr/>
          <a:lstStyle/>
          <a:p>
            <a:r>
              <a:rPr lang="en-US" sz="1050">
                <a:latin typeface="Lato Semibold"/>
              </a:rPr>
              <a:t>Phase 2: Design and Plan</a:t>
            </a:r>
          </a:p>
        </p:txBody>
      </p:sp>
      <p:sp>
        <p:nvSpPr>
          <p:cNvPr id="4" name="Slide Number Placeholder 3">
            <a:extLst>
              <a:ext uri="{FF2B5EF4-FFF2-40B4-BE49-F238E27FC236}">
                <a16:creationId xmlns:a16="http://schemas.microsoft.com/office/drawing/2014/main" id="{B8C3B79E-FFCE-46C4-B00C-D8F08A88B51F}"/>
              </a:ext>
            </a:extLst>
          </p:cNvPr>
          <p:cNvSpPr>
            <a:spLocks noGrp="1"/>
          </p:cNvSpPr>
          <p:nvPr>
            <p:ph type="sldNum" sz="quarter" idx="11"/>
          </p:nvPr>
        </p:nvSpPr>
        <p:spPr/>
        <p:txBody>
          <a:bodyPr/>
          <a:lstStyle/>
          <a:p>
            <a:fld id="{46BF826B-1E70-4759-AAB5-894E58C379C3}" type="slidenum">
              <a:rPr lang="en-US" sz="1050" smtClean="0"/>
              <a:pPr/>
              <a:t>‹#›</a:t>
            </a:fld>
            <a:endParaRPr lang="en-US" sz="1050"/>
          </a:p>
        </p:txBody>
      </p:sp>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425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26413"/>
            <a:ext cx="10515600" cy="1325563"/>
          </a:xfrm>
          <a:prstGeom prst="rect">
            <a:avLst/>
          </a:prstGeo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a:defRPr>
                <a:solidFill>
                  <a:schemeClr val="bg2">
                    <a:lumMod val="25000"/>
                  </a:schemeClr>
                </a:solidFill>
                <a:latin typeface="Verdana" panose="020B0604030504040204" pitchFamily="34" charset="0"/>
                <a:ea typeface="Verdana" panose="020B0604030504040204" pitchFamily="34" charset="0"/>
              </a:defRPr>
            </a:lvl1pPr>
            <a:lvl2pPr>
              <a:defRPr>
                <a:solidFill>
                  <a:schemeClr val="bg2">
                    <a:lumMod val="25000"/>
                  </a:schemeClr>
                </a:solidFill>
                <a:latin typeface="Verdana" panose="020B0604030504040204" pitchFamily="34" charset="0"/>
                <a:ea typeface="Verdana" panose="020B0604030504040204" pitchFamily="34" charset="0"/>
              </a:defRPr>
            </a:lvl2pPr>
            <a:lvl3pPr>
              <a:defRPr>
                <a:solidFill>
                  <a:schemeClr val="bg2">
                    <a:lumMod val="25000"/>
                  </a:schemeClr>
                </a:solidFill>
                <a:latin typeface="Verdana" panose="020B0604030504040204" pitchFamily="34" charset="0"/>
                <a:ea typeface="Verdana" panose="020B0604030504040204" pitchFamily="34" charset="0"/>
              </a:defRPr>
            </a:lvl3pPr>
            <a:lvl4pPr>
              <a:defRPr>
                <a:solidFill>
                  <a:schemeClr val="bg2">
                    <a:lumMod val="25000"/>
                  </a:schemeClr>
                </a:solidFill>
                <a:latin typeface="Verdana" panose="020B0604030504040204" pitchFamily="34" charset="0"/>
                <a:ea typeface="Verdana" panose="020B0604030504040204" pitchFamily="34" charset="0"/>
              </a:defRPr>
            </a:lvl4pPr>
            <a:lvl5pPr>
              <a:defRPr>
                <a:solidFill>
                  <a:schemeClr val="bg2">
                    <a:lumMod val="25000"/>
                  </a:schemeClr>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72200" y="1825625"/>
            <a:ext cx="5181600" cy="4351338"/>
          </a:xfrm>
          <a:prstGeom prst="rect">
            <a:avLst/>
          </a:prstGeom>
        </p:spPr>
        <p:txBody>
          <a:bodyPr/>
          <a:lstStyle>
            <a:lvl1pPr>
              <a:defRPr>
                <a:solidFill>
                  <a:schemeClr val="bg2">
                    <a:lumMod val="25000"/>
                  </a:schemeClr>
                </a:solidFill>
                <a:latin typeface="Verdana" panose="020B0604030504040204" pitchFamily="34" charset="0"/>
                <a:ea typeface="Verdana" panose="020B0604030504040204" pitchFamily="34" charset="0"/>
              </a:defRPr>
            </a:lvl1pPr>
            <a:lvl2pPr>
              <a:defRPr>
                <a:solidFill>
                  <a:schemeClr val="bg2">
                    <a:lumMod val="25000"/>
                  </a:schemeClr>
                </a:solidFill>
                <a:latin typeface="Verdana" panose="020B0604030504040204" pitchFamily="34" charset="0"/>
                <a:ea typeface="Verdana" panose="020B0604030504040204" pitchFamily="34" charset="0"/>
              </a:defRPr>
            </a:lvl2pPr>
            <a:lvl3pPr>
              <a:defRPr>
                <a:solidFill>
                  <a:schemeClr val="bg2">
                    <a:lumMod val="25000"/>
                  </a:schemeClr>
                </a:solidFill>
                <a:latin typeface="Verdana" panose="020B0604030504040204" pitchFamily="34" charset="0"/>
                <a:ea typeface="Verdana" panose="020B0604030504040204" pitchFamily="34" charset="0"/>
              </a:defRPr>
            </a:lvl3pPr>
            <a:lvl4pPr>
              <a:defRPr>
                <a:solidFill>
                  <a:schemeClr val="bg2">
                    <a:lumMod val="25000"/>
                  </a:schemeClr>
                </a:solidFill>
                <a:latin typeface="Verdana" panose="020B0604030504040204" pitchFamily="34" charset="0"/>
                <a:ea typeface="Verdana" panose="020B0604030504040204" pitchFamily="34" charset="0"/>
              </a:defRPr>
            </a:lvl4pPr>
            <a:lvl5pPr>
              <a:defRPr>
                <a:solidFill>
                  <a:schemeClr val="bg2">
                    <a:lumMod val="25000"/>
                  </a:schemeClr>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1C55245-3661-434C-94AE-7B63D3A01046}" type="datetime1">
              <a:rPr lang="en-US" smtClean="0"/>
              <a:t>8/18/2022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Tree>
    <p:extLst>
      <p:ext uri="{BB962C8B-B14F-4D97-AF65-F5344CB8AC3E}">
        <p14:creationId xmlns:p14="http://schemas.microsoft.com/office/powerpoint/2010/main" val="809212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0" y="126413"/>
            <a:ext cx="10515600" cy="1325563"/>
          </a:xfrm>
          <a:prstGeom prst="rect">
            <a:avLst/>
          </a:prstGeom>
        </p:spPr>
        <p:txBody>
          <a:bodyPr/>
          <a:lstStyle>
            <a:lvl1pPr>
              <a:defRPr>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hasCustomPrompt="1"/>
          </p:nvPr>
        </p:nvSpPr>
        <p:spPr>
          <a:xfrm>
            <a:off x="838200" y="1825625"/>
            <a:ext cx="5181600" cy="4351338"/>
          </a:xfrm>
          <a:prstGeom prst="rect">
            <a:avLst/>
          </a:prstGeom>
        </p:spPr>
        <p:txBody>
          <a:bodyPr/>
          <a:lstStyle>
            <a:lvl1pPr>
              <a:defRPr>
                <a:solidFill>
                  <a:schemeClr val="bg2">
                    <a:lumMod val="25000"/>
                  </a:schemeClr>
                </a:solidFill>
                <a:latin typeface="Verdana" panose="020B0604030504040204" pitchFamily="34" charset="0"/>
                <a:ea typeface="Verdana" panose="020B0604030504040204" pitchFamily="34" charset="0"/>
              </a:defRPr>
            </a:lvl1pPr>
            <a:lvl2pPr>
              <a:defRPr>
                <a:solidFill>
                  <a:schemeClr val="bg2">
                    <a:lumMod val="25000"/>
                  </a:schemeClr>
                </a:solidFill>
                <a:latin typeface="Verdana" panose="020B0604030504040204" pitchFamily="34" charset="0"/>
                <a:ea typeface="Verdana" panose="020B0604030504040204" pitchFamily="34" charset="0"/>
              </a:defRPr>
            </a:lvl2pPr>
            <a:lvl3pPr>
              <a:defRPr>
                <a:solidFill>
                  <a:schemeClr val="bg2">
                    <a:lumMod val="25000"/>
                  </a:schemeClr>
                </a:solidFill>
                <a:latin typeface="Verdana" panose="020B0604030504040204" pitchFamily="34" charset="0"/>
                <a:ea typeface="Verdana" panose="020B0604030504040204" pitchFamily="34" charset="0"/>
              </a:defRPr>
            </a:lvl3pPr>
            <a:lvl4pPr>
              <a:defRPr>
                <a:solidFill>
                  <a:schemeClr val="bg2">
                    <a:lumMod val="25000"/>
                  </a:schemeClr>
                </a:solidFill>
                <a:latin typeface="Verdana" panose="020B0604030504040204" pitchFamily="34" charset="0"/>
                <a:ea typeface="Verdana" panose="020B0604030504040204" pitchFamily="34" charset="0"/>
              </a:defRPr>
            </a:lvl4pPr>
            <a:lvl5pPr>
              <a:defRPr>
                <a:solidFill>
                  <a:schemeClr val="bg2">
                    <a:lumMod val="25000"/>
                  </a:schemeClr>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55A8A73-30D6-408E-BD3E-015F15C1E7FF}" type="datetime1">
              <a:rPr lang="en-US" smtClean="0"/>
              <a:t>8/18/2022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
        <p:nvSpPr>
          <p:cNvPr id="8" name="Picture Placeholder 2"/>
          <p:cNvSpPr>
            <a:spLocks noGrp="1"/>
          </p:cNvSpPr>
          <p:nvPr>
            <p:ph type="pic" idx="13"/>
          </p:nvPr>
        </p:nvSpPr>
        <p:spPr>
          <a:xfrm>
            <a:off x="6329362" y="1825625"/>
            <a:ext cx="5024437" cy="43513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147953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126413"/>
            <a:ext cx="10515600" cy="1325563"/>
          </a:xfrm>
          <a:prstGeom prst="rect">
            <a:avLst/>
          </a:prstGeom>
        </p:spPr>
        <p:txBody>
          <a:bodyPr anchor="b"/>
          <a:lstStyle>
            <a:lvl1pPr>
              <a:defRPr baseline="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To Design, Define.</a:t>
            </a:r>
          </a:p>
        </p:txBody>
      </p:sp>
    </p:spTree>
    <p:extLst>
      <p:ext uri="{BB962C8B-B14F-4D97-AF65-F5344CB8AC3E}">
        <p14:creationId xmlns:p14="http://schemas.microsoft.com/office/powerpoint/2010/main" val="24996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a:prstGeom prst="rect">
            <a:avLst/>
          </a:prstGeom>
        </p:spPr>
        <p:txBody>
          <a:bodyPr anchor="b">
            <a:normAutofit/>
          </a:bodyPr>
          <a:lstStyle>
            <a:lvl1pPr>
              <a:defRPr sz="5400">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Section 1: Design with purpose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047C7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23530F5-79C4-4230-B781-DE367B5EE21A}" type="datetime1">
              <a:rPr lang="en-US" smtClean="0"/>
              <a:t>8/18/2022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3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91023" y="854765"/>
            <a:ext cx="1588169" cy="5322198"/>
          </a:xfrm>
          <a:prstGeom prst="rect">
            <a:avLst/>
          </a:prstGeom>
        </p:spPr>
        <p:txBody>
          <a:bodyPr vert="eaVert"/>
          <a:lstStyle>
            <a:lvl1pPr>
              <a:defRPr>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2291621" y="854765"/>
            <a:ext cx="7574274" cy="5322198"/>
          </a:xfrm>
          <a:prstGeom prst="rect">
            <a:avLst/>
          </a:prstGeo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735093-51CE-457C-BC08-1ECBAF9380D1}" type="datetime1">
              <a:rPr lang="en-US" smtClean="0"/>
              <a:t>8/18/2022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6BF826B-1E70-4759-AAB5-894E58C379C3}" type="slidenum">
              <a:rPr lang="en-US" smtClean="0"/>
              <a:t>‹#›</a:t>
            </a:fld>
            <a:endParaRPr lang="en-US"/>
          </a:p>
        </p:txBody>
      </p:sp>
    </p:spTree>
    <p:extLst>
      <p:ext uri="{BB962C8B-B14F-4D97-AF65-F5344CB8AC3E}">
        <p14:creationId xmlns:p14="http://schemas.microsoft.com/office/powerpoint/2010/main" val="4014828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descr="Agenda Icon.">
            <a:extLst>
              <a:ext uri="{FF2B5EF4-FFF2-40B4-BE49-F238E27FC236}">
                <a16:creationId xmlns:a16="http://schemas.microsoft.com/office/drawing/2014/main" id="{7CCF34AE-15EB-4995-980E-9B210F207E1E}"/>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573117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grpSp>
        <p:nvGrpSpPr>
          <p:cNvPr id="21" name="Group 20" descr="Icon of a online poll with three selection options.">
            <a:extLst>
              <a:ext uri="{FF2B5EF4-FFF2-40B4-BE49-F238E27FC236}">
                <a16:creationId xmlns:a16="http://schemas.microsoft.com/office/drawing/2014/main" id="{F1FFA58D-33A8-4F1B-892D-9858C85A6790}"/>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566863"/>
            <a:ext cx="8285163"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233613"/>
            <a:ext cx="9891955" cy="3776534"/>
          </a:xfrm>
          <a:prstGeom prst="rect">
            <a:avLst/>
          </a:prstGeom>
        </p:spPr>
        <p:txBody>
          <a:bodyPr/>
          <a:lstStyle>
            <a:lvl1pPr marL="0" indent="0">
              <a:buNone/>
              <a:defRPr sz="1900" b="1">
                <a:solidFill>
                  <a:srgbClr val="047C7C"/>
                </a:solidFill>
              </a:defRPr>
            </a:lvl1pPr>
            <a:lvl2pPr marL="685800" indent="-228600">
              <a:buFont typeface="Courier New" panose="02070309020205020404" pitchFamily="49" charset="0"/>
              <a:buChar char="o"/>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4178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9" y="2157136"/>
            <a:ext cx="10515601" cy="2387600"/>
          </a:xfrm>
          <a:prstGeom prst="rect">
            <a:avLst/>
          </a:prstGeom>
        </p:spPr>
        <p:txBody>
          <a:bodyPr anchor="b">
            <a:normAutofit/>
          </a:bodyPr>
          <a:lstStyle>
            <a:lvl1pPr algn="l">
              <a:defRPr sz="4400">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838199" y="4587601"/>
            <a:ext cx="10515601" cy="670200"/>
          </a:xfrm>
          <a:prstGeom prst="rect">
            <a:avLst/>
          </a:prstGeom>
        </p:spPr>
        <p:txBody>
          <a:bodyPr/>
          <a:lstStyle>
            <a:lvl1pPr marL="0" indent="0" algn="l">
              <a:buNone/>
              <a:defRPr sz="2400">
                <a:solidFill>
                  <a:srgbClr val="047C7C"/>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0"/>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8568F27A-A732-46E4-AD2F-04AB060409D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297389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buNone/>
              <a:defRPr/>
            </a:lvl1pPr>
            <a:lvl3pPr marL="1143000" indent="-228600">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
        <p:nvSpPr>
          <p:cNvPr id="7" name="Footer Placeholder 1">
            <a:extLst>
              <a:ext uri="{FF2B5EF4-FFF2-40B4-BE49-F238E27FC236}">
                <a16:creationId xmlns:a16="http://schemas.microsoft.com/office/drawing/2014/main" id="{11A5AB77-9565-4477-9099-735E6F931347}"/>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8" name="Slide Number Placeholder 2">
            <a:extLst>
              <a:ext uri="{FF2B5EF4-FFF2-40B4-BE49-F238E27FC236}">
                <a16:creationId xmlns:a16="http://schemas.microsoft.com/office/drawing/2014/main" id="{6648F23E-0370-4E2F-B003-F79DAB785FAC}"/>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451927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463550" y="2090058"/>
            <a:ext cx="2360613"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Footer Placeholder 1">
            <a:extLst>
              <a:ext uri="{FF2B5EF4-FFF2-40B4-BE49-F238E27FC236}">
                <a16:creationId xmlns:a16="http://schemas.microsoft.com/office/drawing/2014/main" id="{A60D35A8-5146-4F47-A4AA-A451BF6AF25E}"/>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1: Research and Assess</a:t>
            </a:r>
          </a:p>
        </p:txBody>
      </p:sp>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578186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391A89D-59DE-408A-A949-06410FDBC21E}"/>
              </a:ext>
            </a:extLst>
          </p:cNvPr>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ECB9C010-E6C8-4E03-93AA-79FB948635AD}"/>
              </a:ext>
            </a:extLst>
          </p:cNvPr>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28" name="Text Placeholder 8">
            <a:extLst>
              <a:ext uri="{FF2B5EF4-FFF2-40B4-BE49-F238E27FC236}">
                <a16:creationId xmlns:a16="http://schemas.microsoft.com/office/drawing/2014/main" id="{EC3EE442-BCC4-4E2E-AA69-8D6DFC2C6463}"/>
              </a:ext>
            </a:extLst>
          </p:cNvPr>
          <p:cNvSpPr>
            <a:spLocks noGrp="1"/>
          </p:cNvSpPr>
          <p:nvPr>
            <p:ph type="body" sz="quarter" idx="13"/>
          </p:nvPr>
        </p:nvSpPr>
        <p:spPr>
          <a:xfrm>
            <a:off x="323849" y="663252"/>
            <a:ext cx="8369707" cy="747458"/>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Arial" panose="020B0604020202020204" pitchFamily="34" charset="0"/>
                <a:cs typeface="Arial" panose="020B0604020202020204" pitchFamily="34" charset="0"/>
              </a:defRPr>
            </a:lvl2pPr>
          </a:lstStyle>
          <a:p>
            <a:pPr lvl="0"/>
            <a:r>
              <a:rPr lang="en-US"/>
              <a:t>Click to edit Master</a:t>
            </a:r>
          </a:p>
        </p:txBody>
      </p:sp>
      <p:sp>
        <p:nvSpPr>
          <p:cNvPr id="29" name="Footer Placeholder 1">
            <a:extLst>
              <a:ext uri="{FF2B5EF4-FFF2-40B4-BE49-F238E27FC236}">
                <a16:creationId xmlns:a16="http://schemas.microsoft.com/office/drawing/2014/main" id="{6A4B7795-10F8-4151-96F5-CD86007F48EE}"/>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dirty="0">
                <a:latin typeface="Lato Semibold"/>
              </a:rPr>
              <a:t>Phase 2: Design and Plan</a:t>
            </a:r>
          </a:p>
        </p:txBody>
      </p:sp>
      <p:sp>
        <p:nvSpPr>
          <p:cNvPr id="30" name="Slide Number Placeholder 2">
            <a:extLst>
              <a:ext uri="{FF2B5EF4-FFF2-40B4-BE49-F238E27FC236}">
                <a16:creationId xmlns:a16="http://schemas.microsoft.com/office/drawing/2014/main" id="{0FE84872-89F7-4F43-BD89-2924DF364853}"/>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pic>
        <p:nvPicPr>
          <p:cNvPr id="31" name="Graphic 30" descr="Alarm clock.">
            <a:extLst>
              <a:ext uri="{FF2B5EF4-FFF2-40B4-BE49-F238E27FC236}">
                <a16:creationId xmlns:a16="http://schemas.microsoft.com/office/drawing/2014/main" id="{B382A2D4-24DD-4780-B484-FB910471C93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6938" y="3213543"/>
            <a:ext cx="914400" cy="914400"/>
          </a:xfrm>
          <a:prstGeom prst="rect">
            <a:avLst/>
          </a:prstGeom>
        </p:spPr>
      </p:pic>
      <p:sp>
        <p:nvSpPr>
          <p:cNvPr id="32" name="Text Placeholder 14">
            <a:extLst>
              <a:ext uri="{FF2B5EF4-FFF2-40B4-BE49-F238E27FC236}">
                <a16:creationId xmlns:a16="http://schemas.microsoft.com/office/drawing/2014/main" id="{A534297A-62DF-4335-813E-AED693017F94}"/>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3" name="Text Placeholder 16">
            <a:extLst>
              <a:ext uri="{FF2B5EF4-FFF2-40B4-BE49-F238E27FC236}">
                <a16:creationId xmlns:a16="http://schemas.microsoft.com/office/drawing/2014/main" id="{1CB75B85-CE60-4E8E-872A-F2AD3FA29566}"/>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defRPr>
            </a:lvl1pPr>
          </a:lstStyle>
          <a:p>
            <a:pPr lvl="0"/>
            <a:r>
              <a:rPr lang="en-US"/>
              <a:t>Click to edit Master text styles</a:t>
            </a:r>
          </a:p>
        </p:txBody>
      </p:sp>
      <p:pic>
        <p:nvPicPr>
          <p:cNvPr id="34" name="Picture 33" descr="Breakout session icon. Three arrows extend from the same point to three breakout groups.">
            <a:extLst>
              <a:ext uri="{FF2B5EF4-FFF2-40B4-BE49-F238E27FC236}">
                <a16:creationId xmlns:a16="http://schemas.microsoft.com/office/drawing/2014/main" id="{34BFFBAD-5523-402C-B195-6688161369D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20799" t="54963" r="19907"/>
          <a:stretch/>
        </p:blipFill>
        <p:spPr>
          <a:xfrm>
            <a:off x="9507792" y="1032668"/>
            <a:ext cx="1627239" cy="544296"/>
          </a:xfrm>
          <a:prstGeom prst="rect">
            <a:avLst/>
          </a:prstGeom>
        </p:spPr>
      </p:pic>
      <p:pic>
        <p:nvPicPr>
          <p:cNvPr id="35" name="Graphic 8" descr="Customer review">
            <a:extLst>
              <a:ext uri="{FF2B5EF4-FFF2-40B4-BE49-F238E27FC236}">
                <a16:creationId xmlns:a16="http://schemas.microsoft.com/office/drawing/2014/main" id="{F66B7B82-FC41-4C8D-9E02-B43DC9EFC7B5}"/>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729081" y="824641"/>
            <a:ext cx="843225" cy="843225"/>
          </a:xfrm>
          <a:prstGeom prst="rect">
            <a:avLst/>
          </a:prstGeom>
        </p:spPr>
      </p:pic>
      <p:pic>
        <p:nvPicPr>
          <p:cNvPr id="36" name="Graphic 8" descr="Customer review">
            <a:extLst>
              <a:ext uri="{FF2B5EF4-FFF2-40B4-BE49-F238E27FC236}">
                <a16:creationId xmlns:a16="http://schemas.microsoft.com/office/drawing/2014/main" id="{069923AF-21F6-4188-83FB-41DDB9211CAF}"/>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13089" y="824641"/>
            <a:ext cx="843225" cy="843225"/>
          </a:xfrm>
          <a:prstGeom prst="rect">
            <a:avLst/>
          </a:prstGeom>
        </p:spPr>
      </p:pic>
      <p:pic>
        <p:nvPicPr>
          <p:cNvPr id="37" name="Graphic 8" descr="Customer review">
            <a:extLst>
              <a:ext uri="{FF2B5EF4-FFF2-40B4-BE49-F238E27FC236}">
                <a16:creationId xmlns:a16="http://schemas.microsoft.com/office/drawing/2014/main" id="{A9B065F6-D27F-43B8-A978-FB9669911AB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881339" y="234342"/>
            <a:ext cx="843225" cy="843225"/>
          </a:xfrm>
          <a:prstGeom prst="rect">
            <a:avLst/>
          </a:prstGeom>
        </p:spPr>
      </p:pic>
    </p:spTree>
    <p:extLst>
      <p:ext uri="{BB962C8B-B14F-4D97-AF65-F5344CB8AC3E}">
        <p14:creationId xmlns:p14="http://schemas.microsoft.com/office/powerpoint/2010/main" val="2434419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0" name="Footer Placeholder 1">
            <a:extLst>
              <a:ext uri="{FF2B5EF4-FFF2-40B4-BE49-F238E27FC236}">
                <a16:creationId xmlns:a16="http://schemas.microsoft.com/office/drawing/2014/main" id="{272215AC-E94D-4B24-BEEB-6BD924139D9C}"/>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1: Research and Assess</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838200" y="164888"/>
            <a:ext cx="8146774" cy="929816"/>
          </a:xfrm>
          <a:prstGeom prst="rect">
            <a:avLst/>
          </a:prstGeom>
        </p:spPr>
        <p:txBody>
          <a:bodyPr/>
          <a:lstStyle/>
          <a:p>
            <a:r>
              <a:rPr lang="en-US">
                <a:solidFill>
                  <a:schemeClr val="bg1"/>
                </a:solidFill>
              </a:rPr>
              <a:t>Next Steps</a:t>
            </a:r>
          </a:p>
        </p:txBody>
      </p:sp>
      <p:pic>
        <p:nvPicPr>
          <p:cNvPr id="13" name="Graphic 12" descr="Dance steps.">
            <a:extLst>
              <a:ext uri="{FF2B5EF4-FFF2-40B4-BE49-F238E27FC236}">
                <a16:creationId xmlns:a16="http://schemas.microsoft.com/office/drawing/2014/main" id="{9C0F0D90-B911-4890-81FB-B838C335A11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63592" y="229283"/>
            <a:ext cx="929816" cy="929816"/>
          </a:xfrm>
          <a:prstGeom prst="rect">
            <a:avLst/>
          </a:prstGeom>
        </p:spPr>
      </p:pic>
    </p:spTree>
    <p:extLst>
      <p:ext uri="{BB962C8B-B14F-4D97-AF65-F5344CB8AC3E}">
        <p14:creationId xmlns:p14="http://schemas.microsoft.com/office/powerpoint/2010/main" val="465976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w/green top bar">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ED61411B-154F-442A-8722-9A28F91BFCEA}"/>
              </a:ext>
            </a:extLst>
          </p:cNvPr>
          <p:cNvSpPr>
            <a:spLocks noGrp="1"/>
          </p:cNvSpPr>
          <p:nvPr>
            <p:ph type="ftr" sz="quarter" idx="10"/>
          </p:nvPr>
        </p:nvSpPr>
        <p:spPr>
          <a:xfrm>
            <a:off x="0" y="6553200"/>
            <a:ext cx="4114800" cy="281601"/>
          </a:xfrm>
        </p:spPr>
        <p:txBody>
          <a:bodyPr/>
          <a:lstStyle/>
          <a:p>
            <a:r>
              <a:rPr lang="en-US" sz="1050">
                <a:latin typeface="Lato Semibold"/>
              </a:rPr>
              <a:t>Phase 1: Research and Assess</a:t>
            </a:r>
          </a:p>
        </p:txBody>
      </p:sp>
      <p:sp>
        <p:nvSpPr>
          <p:cNvPr id="3" name="Slide Number Placeholder 3">
            <a:extLst>
              <a:ext uri="{FF2B5EF4-FFF2-40B4-BE49-F238E27FC236}">
                <a16:creationId xmlns:a16="http://schemas.microsoft.com/office/drawing/2014/main" id="{A8ECCB4A-9CA0-478F-B9F5-E3AD874819CF}"/>
              </a:ext>
            </a:extLst>
          </p:cNvPr>
          <p:cNvSpPr>
            <a:spLocks noGrp="1"/>
          </p:cNvSpPr>
          <p:nvPr>
            <p:ph type="sldNum" sz="quarter" idx="11"/>
          </p:nvPr>
        </p:nvSpPr>
        <p:spPr>
          <a:xfrm>
            <a:off x="9448800" y="6553200"/>
            <a:ext cx="2743200" cy="281601"/>
          </a:xfrm>
        </p:spPr>
        <p:txBody>
          <a:body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263455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DA9EA3-E5FA-4E2C-811E-C63E5D62A60A}"/>
              </a:ext>
            </a:extLst>
          </p:cNvPr>
          <p:cNvSpPr>
            <a:spLocks noGrp="1"/>
          </p:cNvSpPr>
          <p:nvPr>
            <p:ph type="ftr" sz="quarter" idx="10"/>
          </p:nvPr>
        </p:nvSpPr>
        <p:spPr/>
        <p:txBody>
          <a:bodyPr/>
          <a:lstStyle/>
          <a:p>
            <a:r>
              <a:rPr lang="en-US" sz="1050">
                <a:latin typeface="Lato Semibold"/>
              </a:rPr>
              <a:t>Phase 1: Research and Assess</a:t>
            </a:r>
          </a:p>
        </p:txBody>
      </p:sp>
      <p:sp>
        <p:nvSpPr>
          <p:cNvPr id="4" name="Slide Number Placeholder 3">
            <a:extLst>
              <a:ext uri="{FF2B5EF4-FFF2-40B4-BE49-F238E27FC236}">
                <a16:creationId xmlns:a16="http://schemas.microsoft.com/office/drawing/2014/main" id="{B8C3B79E-FFCE-46C4-B00C-D8F08A88B51F}"/>
              </a:ext>
            </a:extLst>
          </p:cNvPr>
          <p:cNvSpPr>
            <a:spLocks noGrp="1"/>
          </p:cNvSpPr>
          <p:nvPr>
            <p:ph type="sldNum" sz="quarter" idx="11"/>
          </p:nvPr>
        </p:nvSpPr>
        <p:spPr/>
        <p:txBody>
          <a:bodyPr/>
          <a:lstStyle/>
          <a:p>
            <a:fld id="{46BF826B-1E70-4759-AAB5-894E58C379C3}" type="slidenum">
              <a:rPr lang="en-US" sz="1050" smtClean="0"/>
              <a:pPr/>
              <a:t>‹#›</a:t>
            </a:fld>
            <a:endParaRPr lang="en-US" sz="1050"/>
          </a:p>
        </p:txBody>
      </p:sp>
      <p:sp>
        <p:nvSpPr>
          <p:cNvPr id="5" name="Rectangle 4">
            <a:extLst>
              <a:ext uri="{FF2B5EF4-FFF2-40B4-BE49-F238E27FC236}">
                <a16:creationId xmlns:a16="http://schemas.microsoft.com/office/drawing/2014/main" id="{5B261266-1E38-4A5C-9AB7-AF54EB225A3C}"/>
              </a:ext>
            </a:extLst>
          </p:cNvPr>
          <p:cNvSpPr/>
          <p:nvPr userDrawn="1"/>
        </p:nvSpPr>
        <p:spPr>
          <a:xfrm>
            <a:off x="0" y="0"/>
            <a:ext cx="12192000" cy="774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4425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6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830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3C8AAB-B586-44BF-ADD2-1BCD420B3BF4}" type="datetimeFigureOut">
              <a:rPr lang="en-US" smtClean="0"/>
              <a:t>8/18/2022</a:t>
            </a:fld>
            <a:endParaRPr lang="en-US"/>
          </a:p>
        </p:txBody>
      </p:sp>
      <p:sp>
        <p:nvSpPr>
          <p:cNvPr id="8" name="Rectangle 7"/>
          <p:cNvSpPr/>
          <p:nvPr userDrawn="1"/>
        </p:nvSpPr>
        <p:spPr>
          <a:xfrm>
            <a:off x="0" y="-20592"/>
            <a:ext cx="12192000" cy="159698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480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ide bar">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5" name="Rectangle 4">
            <a:extLst>
              <a:ext uri="{FF2B5EF4-FFF2-40B4-BE49-F238E27FC236}">
                <a16:creationId xmlns:a16="http://schemas.microsoft.com/office/drawing/2014/main" id="{D48400A0-7570-4F7F-9A3E-BEAD14B8628E}"/>
              </a:ext>
              <a:ext uri="{C183D7F6-B498-43B3-948B-1728B52AA6E4}">
                <adec:decorative xmlns:adec="http://schemas.microsoft.com/office/drawing/2017/decorative" val="1"/>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 uri="{C183D7F6-B498-43B3-948B-1728B52AA6E4}">
                <adec:decorative xmlns:adec="http://schemas.microsoft.com/office/drawing/2017/decorative" val="1"/>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Title 8">
            <a:extLst>
              <a:ext uri="{FF2B5EF4-FFF2-40B4-BE49-F238E27FC236}">
                <a16:creationId xmlns:a16="http://schemas.microsoft.com/office/drawing/2014/main" id="{10B002DB-F8D3-46CF-B328-72517CB3B2BB}"/>
              </a:ext>
            </a:extLst>
          </p:cNvPr>
          <p:cNvSpPr>
            <a:spLocks noGrp="1"/>
          </p:cNvSpPr>
          <p:nvPr>
            <p:ph type="title"/>
          </p:nvPr>
        </p:nvSpPr>
        <p:spPr>
          <a:xfrm>
            <a:off x="76200" y="725261"/>
            <a:ext cx="2819400" cy="2115910"/>
          </a:xfrm>
          <a:prstGeom prst="rect">
            <a:avLst/>
          </a:prstGeom>
        </p:spPr>
        <p:txBody>
          <a:bodyPr/>
          <a:lstStyle>
            <a:lvl1pPr>
              <a:defRPr lang="en-US" sz="3600" kern="1200" dirty="0">
                <a:solidFill>
                  <a:schemeClr val="bg1"/>
                </a:solidFill>
                <a:latin typeface="Arial" panose="020B0604020202020204" pitchFamily="34" charset="0"/>
                <a:ea typeface="Roboto Slab" pitchFamily="2" charset="0"/>
                <a:cs typeface="Arial" panose="020B0604020202020204" pitchFamily="34" charset="0"/>
              </a:defRPr>
            </a:lvl1pPr>
          </a:lstStyle>
          <a:p>
            <a:pPr marL="0" lvl="0" indent="0" algn="l" defTabSz="914400" rtl="0" eaLnBrk="1" latinLnBrk="0" hangingPunct="1">
              <a:lnSpc>
                <a:spcPct val="90000"/>
              </a:lnSpc>
              <a:spcBef>
                <a:spcPts val="1000"/>
              </a:spcBef>
              <a:buClr>
                <a:srgbClr val="047C7C"/>
              </a:buClr>
              <a:buFont typeface="Wingdings" panose="05000000000000000000" pitchFamily="2" charset="2"/>
              <a:buNone/>
            </a:pPr>
            <a:r>
              <a:rPr lang="en-US" dirty="0"/>
              <a:t>Click to edit Master title style</a:t>
            </a:r>
          </a:p>
        </p:txBody>
      </p:sp>
      <p:sp>
        <p:nvSpPr>
          <p:cNvPr id="10" name="Footer Placeholder 1">
            <a:extLst>
              <a:ext uri="{FF2B5EF4-FFF2-40B4-BE49-F238E27FC236}">
                <a16:creationId xmlns:a16="http://schemas.microsoft.com/office/drawing/2014/main" id="{79CC8A69-D80C-4EE8-AA2E-7B844DF4418F}"/>
              </a:ext>
            </a:extLst>
          </p:cNvPr>
          <p:cNvSpPr>
            <a:spLocks noGrp="1"/>
          </p:cNvSpPr>
          <p:nvPr>
            <p:ph type="ftr" sz="quarter" idx="3"/>
          </p:nvPr>
        </p:nvSpPr>
        <p:spPr>
          <a:xfrm>
            <a:off x="0" y="6553200"/>
            <a:ext cx="4114800" cy="281601"/>
          </a:xfrm>
          <a:prstGeom prst="rect">
            <a:avLst/>
          </a:prstGeom>
        </p:spPr>
        <p:txBody>
          <a:bodyPr anchor="b"/>
          <a:lstStyle>
            <a:lvl1pPr algn="l">
              <a:defRPr>
                <a:solidFill>
                  <a:schemeClr val="bg1"/>
                </a:solidFill>
              </a:defRPr>
            </a:lvl1pPr>
          </a:lstStyle>
          <a:p>
            <a:r>
              <a:rPr lang="en-US" sz="1050">
                <a:latin typeface="Lato Semibold"/>
              </a:rPr>
              <a:t>Phase 1: Research and Assess</a:t>
            </a:r>
            <a:endParaRPr lang="en-US" sz="1050" dirty="0">
              <a:latin typeface="Lato Semibold"/>
            </a:endParaRPr>
          </a:p>
        </p:txBody>
      </p:sp>
    </p:spTree>
    <p:extLst>
      <p:ext uri="{BB962C8B-B14F-4D97-AF65-F5344CB8AC3E}">
        <p14:creationId xmlns:p14="http://schemas.microsoft.com/office/powerpoint/2010/main" val="331984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CF34AE-15EB-4995-980E-9B210F207E1E}"/>
              </a:ext>
              <a:ext uri="{C183D7F6-B498-43B3-948B-1728B52AA6E4}">
                <adec:decorative xmlns:adec="http://schemas.microsoft.com/office/drawing/2017/decorative" val="1"/>
              </a:ext>
            </a:extLst>
          </p:cNvPr>
          <p:cNvGrpSpPr/>
          <p:nvPr userDrawn="1"/>
        </p:nvGrpSpPr>
        <p:grpSpPr>
          <a:xfrm>
            <a:off x="9367736" y="175098"/>
            <a:ext cx="2247090" cy="1420238"/>
            <a:chOff x="9367736" y="175098"/>
            <a:chExt cx="2247090" cy="1420238"/>
          </a:xfrm>
        </p:grpSpPr>
        <p:sp>
          <p:nvSpPr>
            <p:cNvPr id="8" name="Rectangle: Rounded Corners 7">
              <a:extLst>
                <a:ext uri="{FF2B5EF4-FFF2-40B4-BE49-F238E27FC236}">
                  <a16:creationId xmlns:a16="http://schemas.microsoft.com/office/drawing/2014/main" id="{66147AA3-289D-48C7-AA68-59C36D88F8D0}"/>
                </a:ext>
              </a:extLst>
            </p:cNvPr>
            <p:cNvSpPr/>
            <p:nvPr/>
          </p:nvSpPr>
          <p:spPr>
            <a:xfrm>
              <a:off x="9367736" y="194553"/>
              <a:ext cx="2247090" cy="1400783"/>
            </a:xfrm>
            <a:prstGeom prst="roundRect">
              <a:avLst>
                <a:gd name="adj" fmla="val 3473"/>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Top Corners Rounded 8">
              <a:extLst>
                <a:ext uri="{FF2B5EF4-FFF2-40B4-BE49-F238E27FC236}">
                  <a16:creationId xmlns:a16="http://schemas.microsoft.com/office/drawing/2014/main" id="{1899AB2B-DDFE-4DA3-8AC3-7A77BB5FE54B}"/>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9">
              <a:extLst>
                <a:ext uri="{FF2B5EF4-FFF2-40B4-BE49-F238E27FC236}">
                  <a16:creationId xmlns:a16="http://schemas.microsoft.com/office/drawing/2014/main" id="{50108CFC-F145-40D5-9E00-C184398E2ACA}"/>
                </a:ext>
              </a:extLst>
            </p:cNvPr>
            <p:cNvSpPr/>
            <p:nvPr/>
          </p:nvSpPr>
          <p:spPr>
            <a:xfrm rot="10800000">
              <a:off x="9377464" y="482163"/>
              <a:ext cx="2227634" cy="1099226"/>
            </a:xfrm>
            <a:prstGeom prst="round2SameRect">
              <a:avLst>
                <a:gd name="adj1" fmla="val 1623"/>
                <a:gd name="adj2" fmla="val 0"/>
              </a:avLst>
            </a:prstGeom>
            <a:solidFill>
              <a:srgbClr val="315F9F"/>
            </a:solidFill>
            <a:ln>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04EB24-A50C-4854-AC79-88DA599702E8}"/>
                </a:ext>
              </a:extLst>
            </p:cNvPr>
            <p:cNvSpPr txBox="1"/>
            <p:nvPr/>
          </p:nvSpPr>
          <p:spPr>
            <a:xfrm>
              <a:off x="9912485" y="175098"/>
              <a:ext cx="1142364" cy="341632"/>
            </a:xfrm>
            <a:prstGeom prst="rect">
              <a:avLst/>
            </a:prstGeom>
            <a:noFill/>
          </p:spPr>
          <p:txBody>
            <a:bodyPr wrap="none" rtlCol="0">
              <a:spAutoFit/>
            </a:bodyPr>
            <a:lstStyle/>
            <a:p>
              <a:pPr>
                <a:lnSpc>
                  <a:spcPct val="90000"/>
                </a:lnSpc>
                <a:spcBef>
                  <a:spcPct val="0"/>
                </a:spcBef>
              </a:pPr>
              <a:r>
                <a:rPr lang="en-US" b="1">
                  <a:solidFill>
                    <a:srgbClr val="315F9F"/>
                  </a:solidFill>
                  <a:latin typeface="Lato Semibold" panose="020F0502020204030203" pitchFamily="34" charset="0"/>
                </a:rPr>
                <a:t>AGENDA</a:t>
              </a:r>
            </a:p>
          </p:txBody>
        </p:sp>
        <p:sp>
          <p:nvSpPr>
            <p:cNvPr id="12" name="TextBox 11">
              <a:extLst>
                <a:ext uri="{FF2B5EF4-FFF2-40B4-BE49-F238E27FC236}">
                  <a16:creationId xmlns:a16="http://schemas.microsoft.com/office/drawing/2014/main" id="{FFCADD44-C762-4476-AF1A-CDC10ED4FAA8}"/>
                </a:ext>
              </a:extLst>
            </p:cNvPr>
            <p:cNvSpPr txBox="1"/>
            <p:nvPr/>
          </p:nvSpPr>
          <p:spPr>
            <a:xfrm>
              <a:off x="9620655" y="515565"/>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3" name="TextBox 12">
              <a:extLst>
                <a:ext uri="{FF2B5EF4-FFF2-40B4-BE49-F238E27FC236}">
                  <a16:creationId xmlns:a16="http://schemas.microsoft.com/office/drawing/2014/main" id="{1FF8CA55-BA71-4699-9BEB-AB52FDE4F779}"/>
                </a:ext>
              </a:extLst>
            </p:cNvPr>
            <p:cNvSpPr txBox="1"/>
            <p:nvPr/>
          </p:nvSpPr>
          <p:spPr>
            <a:xfrm>
              <a:off x="9620655" y="826850"/>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sp>
          <p:nvSpPr>
            <p:cNvPr id="14" name="TextBox 13">
              <a:extLst>
                <a:ext uri="{FF2B5EF4-FFF2-40B4-BE49-F238E27FC236}">
                  <a16:creationId xmlns:a16="http://schemas.microsoft.com/office/drawing/2014/main" id="{F8E3C7FD-A4CE-49A3-8F17-AD0303D51879}"/>
                </a:ext>
              </a:extLst>
            </p:cNvPr>
            <p:cNvSpPr txBox="1"/>
            <p:nvPr/>
          </p:nvSpPr>
          <p:spPr>
            <a:xfrm>
              <a:off x="9620655" y="1147863"/>
              <a:ext cx="389850" cy="369332"/>
            </a:xfrm>
            <a:prstGeom prst="rect">
              <a:avLst/>
            </a:prstGeom>
            <a:noFill/>
          </p:spPr>
          <p:txBody>
            <a:bodyPr wrap="none" rtlCol="0">
              <a:spAutoFit/>
            </a:bodyPr>
            <a:lstStyle/>
            <a:p>
              <a:r>
                <a:rPr lang="en-US" b="1">
                  <a:solidFill>
                    <a:schemeClr val="bg1"/>
                  </a:solidFill>
                  <a:sym typeface="Wingdings 2" panose="05020102010507070707" pitchFamily="18" charset="2"/>
                </a:rPr>
                <a:t></a:t>
              </a:r>
              <a:endParaRPr lang="en-US" b="1">
                <a:solidFill>
                  <a:schemeClr val="bg1"/>
                </a:solidFill>
              </a:endParaRPr>
            </a:p>
          </p:txBody>
        </p:sp>
      </p:grpSp>
      <p:sp>
        <p:nvSpPr>
          <p:cNvPr id="15" name="Title 3">
            <a:extLst>
              <a:ext uri="{FF2B5EF4-FFF2-40B4-BE49-F238E27FC236}">
                <a16:creationId xmlns:a16="http://schemas.microsoft.com/office/drawing/2014/main" id="{3AD3CDA1-B3B6-47DE-8F92-C1E6E3721E0F}"/>
              </a:ext>
            </a:extLst>
          </p:cNvPr>
          <p:cNvSpPr>
            <a:spLocks noGrp="1"/>
          </p:cNvSpPr>
          <p:nvPr>
            <p:ph type="title"/>
          </p:nvPr>
        </p:nvSpPr>
        <p:spPr>
          <a:xfrm>
            <a:off x="838199" y="485620"/>
            <a:ext cx="7382877" cy="818647"/>
          </a:xfrm>
          <a:prstGeom prst="rect">
            <a:avLst/>
          </a:prstGeom>
        </p:spPr>
        <p:txBody>
          <a:bodyPr/>
          <a:lstStyle/>
          <a:p>
            <a:r>
              <a:rPr lang="en-US">
                <a:latin typeface="Arial" panose="020B0604020202020204" pitchFamily="34" charset="0"/>
                <a:cs typeface="Arial" panose="020B0604020202020204" pitchFamily="34" charset="0"/>
              </a:rPr>
              <a:t>Agenda</a:t>
            </a:r>
          </a:p>
        </p:txBody>
      </p:sp>
      <p:cxnSp>
        <p:nvCxnSpPr>
          <p:cNvPr id="16" name="Straight Connector 15">
            <a:extLst>
              <a:ext uri="{FF2B5EF4-FFF2-40B4-BE49-F238E27FC236}">
                <a16:creationId xmlns:a16="http://schemas.microsoft.com/office/drawing/2014/main" id="{DD8A829D-F7D7-4A89-84D4-C26DD2931DF9}"/>
              </a:ext>
            </a:extLst>
          </p:cNvPr>
          <p:cNvCxnSpPr/>
          <p:nvPr userDrawn="1"/>
        </p:nvCxnSpPr>
        <p:spPr>
          <a:xfrm>
            <a:off x="10010505" y="705079"/>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9AF0BB0-3AE3-49C3-945B-DCDC94143699}"/>
              </a:ext>
            </a:extLst>
          </p:cNvPr>
          <p:cNvCxnSpPr/>
          <p:nvPr userDrawn="1"/>
        </p:nvCxnSpPr>
        <p:spPr>
          <a:xfrm>
            <a:off x="10010505" y="1013552"/>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F8AD44-B3E5-492B-AA87-9EA8A65FC2A8}"/>
              </a:ext>
            </a:extLst>
          </p:cNvPr>
          <p:cNvCxnSpPr/>
          <p:nvPr userDrawn="1"/>
        </p:nvCxnSpPr>
        <p:spPr>
          <a:xfrm>
            <a:off x="10010505" y="1344058"/>
            <a:ext cx="143981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157311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grpSp>
        <p:nvGrpSpPr>
          <p:cNvPr id="21" name="Group 20">
            <a:extLst>
              <a:ext uri="{FF2B5EF4-FFF2-40B4-BE49-F238E27FC236}">
                <a16:creationId xmlns:a16="http://schemas.microsoft.com/office/drawing/2014/main" id="{F1FFA58D-33A8-4F1B-892D-9858C85A6790}"/>
              </a:ext>
              <a:ext uri="{C183D7F6-B498-43B3-948B-1728B52AA6E4}">
                <adec:decorative xmlns:adec="http://schemas.microsoft.com/office/drawing/2017/decorative" val="1"/>
              </a:ext>
            </a:extLst>
          </p:cNvPr>
          <p:cNvGrpSpPr/>
          <p:nvPr userDrawn="1"/>
        </p:nvGrpSpPr>
        <p:grpSpPr>
          <a:xfrm>
            <a:off x="9348928" y="194553"/>
            <a:ext cx="2275626" cy="1408691"/>
            <a:chOff x="9348928" y="194553"/>
            <a:chExt cx="2275626" cy="1408691"/>
          </a:xfrm>
        </p:grpSpPr>
        <p:sp>
          <p:nvSpPr>
            <p:cNvPr id="22" name="Rectangle: Top Corners Rounded 21">
              <a:extLst>
                <a:ext uri="{FF2B5EF4-FFF2-40B4-BE49-F238E27FC236}">
                  <a16:creationId xmlns:a16="http://schemas.microsoft.com/office/drawing/2014/main" id="{16C763A0-9457-43A9-B43F-FB43E5D90BAF}"/>
                </a:ext>
              </a:extLst>
            </p:cNvPr>
            <p:cNvSpPr/>
            <p:nvPr/>
          </p:nvSpPr>
          <p:spPr>
            <a:xfrm>
              <a:off x="9367737" y="194553"/>
              <a:ext cx="2247089" cy="282102"/>
            </a:xfrm>
            <a:prstGeom prst="round2SameRect">
              <a:avLst/>
            </a:prstGeom>
            <a:solidFill>
              <a:schemeClr val="bg1"/>
            </a:solidFill>
            <a:ln w="28575">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 of a online poll with three selection options.">
              <a:extLst>
                <a:ext uri="{FF2B5EF4-FFF2-40B4-BE49-F238E27FC236}">
                  <a16:creationId xmlns:a16="http://schemas.microsoft.com/office/drawing/2014/main" id="{99EB8DD5-8F93-48EE-890C-A1396AD6FA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8928" y="199235"/>
              <a:ext cx="2275626" cy="1404009"/>
            </a:xfrm>
            <a:prstGeom prst="rect">
              <a:avLst/>
            </a:prstGeom>
          </p:spPr>
        </p:pic>
      </p:gr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4178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t">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3E031B73-593F-4B68-975D-A4868EAD7CE8}"/>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20" name="Slide Number Placeholder 2">
            <a:extLst>
              <a:ext uri="{FF2B5EF4-FFF2-40B4-BE49-F238E27FC236}">
                <a16:creationId xmlns:a16="http://schemas.microsoft.com/office/drawing/2014/main" id="{00468909-3565-41FD-80CF-C8833C931B29}"/>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
        <p:nvSpPr>
          <p:cNvPr id="3" name="Text Placeholder 2">
            <a:extLst>
              <a:ext uri="{FF2B5EF4-FFF2-40B4-BE49-F238E27FC236}">
                <a16:creationId xmlns:a16="http://schemas.microsoft.com/office/drawing/2014/main" id="{42DC4B9D-CE71-4780-8CA5-02375B0D5CDA}"/>
              </a:ext>
            </a:extLst>
          </p:cNvPr>
          <p:cNvSpPr>
            <a:spLocks noGrp="1"/>
          </p:cNvSpPr>
          <p:nvPr>
            <p:ph type="body" sz="quarter" idx="10"/>
          </p:nvPr>
        </p:nvSpPr>
        <p:spPr>
          <a:xfrm>
            <a:off x="838200" y="605280"/>
            <a:ext cx="8329221" cy="892175"/>
          </a:xfrm>
          <a:prstGeom prst="rect">
            <a:avLst/>
          </a:prstGeom>
        </p:spPr>
        <p:txBody>
          <a:bodyPr>
            <a:noAutofit/>
          </a:bodyPr>
          <a:lstStyle>
            <a:lvl1pPr marL="0" indent="0" algn="l" defTabSz="914400" rtl="0" eaLnBrk="1" latinLnBrk="0" hangingPunct="1">
              <a:lnSpc>
                <a:spcPct val="90000"/>
              </a:lnSpc>
              <a:spcBef>
                <a:spcPct val="0"/>
              </a:spcBef>
              <a:buNone/>
              <a:defRPr lang="en-US" sz="4400" kern="1200" dirty="0" smtClean="0">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5" name="Text Placeholder 4">
            <a:extLst>
              <a:ext uri="{FF2B5EF4-FFF2-40B4-BE49-F238E27FC236}">
                <a16:creationId xmlns:a16="http://schemas.microsoft.com/office/drawing/2014/main" id="{A269A27B-8A4A-4908-B8D1-00377A938896}"/>
              </a:ext>
            </a:extLst>
          </p:cNvPr>
          <p:cNvSpPr>
            <a:spLocks noGrp="1"/>
          </p:cNvSpPr>
          <p:nvPr>
            <p:ph type="body" sz="quarter" idx="11"/>
          </p:nvPr>
        </p:nvSpPr>
        <p:spPr>
          <a:xfrm>
            <a:off x="882650" y="1809436"/>
            <a:ext cx="10074384" cy="473645"/>
          </a:xfrm>
          <a:prstGeom prst="rect">
            <a:avLst/>
          </a:prstGeom>
        </p:spPr>
        <p:txBody>
          <a:bodyPr/>
          <a:lstStyle>
            <a:lvl1pPr marL="0" indent="0">
              <a:buNone/>
              <a:defRPr sz="2200" b="1"/>
            </a:lvl1pPr>
            <a:lvl2pPr marL="457200" indent="0">
              <a:buNone/>
              <a:defRPr/>
            </a:lvl2pPr>
          </a:lstStyle>
          <a:p>
            <a:pPr lvl="0"/>
            <a:r>
              <a:rPr lang="en-US"/>
              <a:t>Click to edit Master text styles</a:t>
            </a:r>
          </a:p>
        </p:txBody>
      </p:sp>
      <p:sp>
        <p:nvSpPr>
          <p:cNvPr id="25" name="Text Placeholder 24">
            <a:extLst>
              <a:ext uri="{FF2B5EF4-FFF2-40B4-BE49-F238E27FC236}">
                <a16:creationId xmlns:a16="http://schemas.microsoft.com/office/drawing/2014/main" id="{D7FD9F3E-688A-4B55-9776-39BEBB9828BC}"/>
              </a:ext>
            </a:extLst>
          </p:cNvPr>
          <p:cNvSpPr>
            <a:spLocks noGrp="1"/>
          </p:cNvSpPr>
          <p:nvPr>
            <p:ph type="body" sz="quarter" idx="12"/>
          </p:nvPr>
        </p:nvSpPr>
        <p:spPr>
          <a:xfrm>
            <a:off x="882650" y="2476186"/>
            <a:ext cx="9891955" cy="3776534"/>
          </a:xfrm>
          <a:prstGeom prst="rect">
            <a:avLst/>
          </a:prstGeom>
        </p:spPr>
        <p:txBody>
          <a:bodyPr/>
          <a:lstStyle>
            <a:lvl1pPr marL="0" indent="0">
              <a:lnSpc>
                <a:spcPct val="100000"/>
              </a:lnSpc>
              <a:spcBef>
                <a:spcPts val="600"/>
              </a:spcBef>
              <a:spcAft>
                <a:spcPts val="600"/>
              </a:spcAft>
              <a:buNone/>
              <a:defRPr sz="1900" b="1">
                <a:solidFill>
                  <a:srgbClr val="047C7C"/>
                </a:solidFill>
              </a:defRPr>
            </a:lvl1pPr>
            <a:lvl2pPr marL="798513" indent="-341313">
              <a:lnSpc>
                <a:spcPct val="100000"/>
              </a:lnSpc>
              <a:spcBef>
                <a:spcPts val="600"/>
              </a:spcBef>
              <a:spcAft>
                <a:spcPts val="600"/>
              </a:spcAft>
              <a:buFont typeface="Courier New" panose="02070309020205020404" pitchFamily="49" charset="0"/>
              <a:buChar char="o"/>
              <a:defRPr sz="2200"/>
            </a:lvl2pPr>
          </a:lstStyle>
          <a:p>
            <a:pPr lvl="0"/>
            <a:r>
              <a:rPr lang="en-US"/>
              <a:t>Click to edit Master text styles</a:t>
            </a:r>
          </a:p>
          <a:p>
            <a:pPr lvl="1"/>
            <a:r>
              <a:rPr lang="en-US"/>
              <a:t>Second level</a:t>
            </a:r>
          </a:p>
        </p:txBody>
      </p:sp>
      <p:grpSp>
        <p:nvGrpSpPr>
          <p:cNvPr id="10" name="Group 9" descr="Icon of person on laptop.">
            <a:extLst>
              <a:ext uri="{FF2B5EF4-FFF2-40B4-BE49-F238E27FC236}">
                <a16:creationId xmlns:a16="http://schemas.microsoft.com/office/drawing/2014/main" id="{DB1F14A1-E97F-4AF1-9B13-54EC41F179F2}"/>
              </a:ext>
            </a:extLst>
          </p:cNvPr>
          <p:cNvGrpSpPr/>
          <p:nvPr userDrawn="1"/>
        </p:nvGrpSpPr>
        <p:grpSpPr>
          <a:xfrm>
            <a:off x="10244137" y="35919"/>
            <a:ext cx="1662517" cy="1662517"/>
            <a:chOff x="10244137" y="418306"/>
            <a:chExt cx="1662517" cy="1662517"/>
          </a:xfrm>
        </p:grpSpPr>
        <p:pic>
          <p:nvPicPr>
            <p:cNvPr id="11" name="Graphic 10" descr="Programmer">
              <a:extLst>
                <a:ext uri="{FF2B5EF4-FFF2-40B4-BE49-F238E27FC236}">
                  <a16:creationId xmlns:a16="http://schemas.microsoft.com/office/drawing/2014/main" id="{86FFDB67-DBAD-4776-AC3E-53ED0F5E54C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44137" y="418306"/>
              <a:ext cx="1662517" cy="1662517"/>
            </a:xfrm>
            <a:prstGeom prst="rect">
              <a:avLst/>
            </a:prstGeom>
          </p:spPr>
        </p:pic>
        <p:sp>
          <p:nvSpPr>
            <p:cNvPr id="12" name="Rectangle 11">
              <a:extLst>
                <a:ext uri="{FF2B5EF4-FFF2-40B4-BE49-F238E27FC236}">
                  <a16:creationId xmlns:a16="http://schemas.microsoft.com/office/drawing/2014/main" id="{B50E1FE0-1188-4C95-B1F2-E476DD190FF5}"/>
                </a:ext>
              </a:extLst>
            </p:cNvPr>
            <p:cNvSpPr/>
            <p:nvPr/>
          </p:nvSpPr>
          <p:spPr>
            <a:xfrm>
              <a:off x="10820358" y="1534199"/>
              <a:ext cx="510074" cy="284876"/>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162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606352"/>
            <a:ext cx="10515600" cy="642930"/>
          </a:xfrm>
          <a:prstGeom prst="rect">
            <a:avLst/>
          </a:prstGeom>
        </p:spPr>
        <p:txBody>
          <a:bodyPr/>
          <a:lstStyle>
            <a:lvl1pPr>
              <a:defRPr>
                <a:solidFill>
                  <a:srgbClr val="315F9F"/>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5C133C92-435A-4F6B-9900-4EEF4A9C51C8}"/>
              </a:ext>
            </a:extLst>
          </p:cNvPr>
          <p:cNvSpPr>
            <a:spLocks noGrp="1"/>
          </p:cNvSpPr>
          <p:nvPr>
            <p:ph type="body" sz="quarter" idx="10"/>
          </p:nvPr>
        </p:nvSpPr>
        <p:spPr>
          <a:xfrm>
            <a:off x="995363" y="1436688"/>
            <a:ext cx="10358437" cy="4760912"/>
          </a:xfrm>
          <a:prstGeom prst="rect">
            <a:avLst/>
          </a:prstGeom>
        </p:spPr>
        <p:txBody>
          <a:bodyPr/>
          <a:lstStyle>
            <a:lvl1pPr marL="0" indent="0">
              <a:lnSpc>
                <a:spcPct val="100000"/>
              </a:lnSpc>
              <a:spcBef>
                <a:spcPts val="600"/>
              </a:spcBef>
              <a:spcAft>
                <a:spcPts val="600"/>
              </a:spcAft>
              <a:buNone/>
              <a:defRPr/>
            </a:lvl1pPr>
            <a:lvl2pPr>
              <a:lnSpc>
                <a:spcPct val="100000"/>
              </a:lnSpc>
              <a:spcBef>
                <a:spcPts val="600"/>
              </a:spcBef>
              <a:spcAft>
                <a:spcPts val="600"/>
              </a:spcAft>
              <a:defRPr/>
            </a:lvl2pPr>
            <a:lvl3pPr marL="1143000" indent="-228600">
              <a:lnSpc>
                <a:spcPct val="100000"/>
              </a:lnSpc>
              <a:spcBef>
                <a:spcPts val="600"/>
              </a:spcBef>
              <a:spcAft>
                <a:spcPts val="600"/>
              </a:spcAft>
              <a:buFont typeface="Verdana" panose="020B0604030504040204" pitchFamily="34" charset="0"/>
              <a:buChar char="−"/>
              <a:defRPr/>
            </a:lvl3pPr>
          </a:lstStyle>
          <a:p>
            <a:pPr lvl="0"/>
            <a:r>
              <a:rPr lang="en-US"/>
              <a:t>Click to edit Master text styles</a:t>
            </a:r>
          </a:p>
          <a:p>
            <a:pPr lvl="1"/>
            <a:r>
              <a:rPr lang="en-US"/>
              <a:t>Second level</a:t>
            </a:r>
          </a:p>
          <a:p>
            <a:pPr lvl="2"/>
            <a:r>
              <a:rPr lang="en-US"/>
              <a:t>Third level</a:t>
            </a:r>
          </a:p>
        </p:txBody>
      </p:sp>
      <p:sp>
        <p:nvSpPr>
          <p:cNvPr id="7" name="Footer Placeholder 1">
            <a:extLst>
              <a:ext uri="{FF2B5EF4-FFF2-40B4-BE49-F238E27FC236}">
                <a16:creationId xmlns:a16="http://schemas.microsoft.com/office/drawing/2014/main" id="{11A5AB77-9565-4477-9099-735E6F931347}"/>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2: Design and Plan</a:t>
            </a:r>
          </a:p>
        </p:txBody>
      </p:sp>
      <p:sp>
        <p:nvSpPr>
          <p:cNvPr id="8" name="Slide Number Placeholder 2">
            <a:extLst>
              <a:ext uri="{FF2B5EF4-FFF2-40B4-BE49-F238E27FC236}">
                <a16:creationId xmlns:a16="http://schemas.microsoft.com/office/drawing/2014/main" id="{6648F23E-0370-4E2F-B003-F79DAB785FAC}"/>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45192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8400A0-7570-4F7F-9A3E-BEAD14B8628E}"/>
              </a:ext>
            </a:extLst>
          </p:cNvPr>
          <p:cNvSpPr/>
          <p:nvPr userDrawn="1"/>
        </p:nvSpPr>
        <p:spPr>
          <a:xfrm>
            <a:off x="0" y="0"/>
            <a:ext cx="12192000" cy="277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7C7868E-439A-4239-B3F1-8C98834F5DF3}"/>
              </a:ext>
            </a:extLst>
          </p:cNvPr>
          <p:cNvSpPr/>
          <p:nvPr userDrawn="1"/>
        </p:nvSpPr>
        <p:spPr>
          <a:xfrm>
            <a:off x="0" y="0"/>
            <a:ext cx="2986439" cy="6858000"/>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69BAEF7-971D-438C-8C13-BCDD3225BAF2}"/>
              </a:ext>
            </a:extLst>
          </p:cNvPr>
          <p:cNvSpPr>
            <a:spLocks noGrp="1"/>
          </p:cNvSpPr>
          <p:nvPr>
            <p:ph type="body" sz="quarter" idx="10"/>
          </p:nvPr>
        </p:nvSpPr>
        <p:spPr>
          <a:xfrm>
            <a:off x="463550" y="2090058"/>
            <a:ext cx="2360613" cy="2288252"/>
          </a:xfrm>
          <a:prstGeom prst="rect">
            <a:avLst/>
          </a:prstGeom>
        </p:spPr>
        <p:txBody>
          <a:bodyPr>
            <a:noAutofit/>
          </a:bodyPr>
          <a:lstStyle>
            <a:lvl1pPr marL="0" indent="0">
              <a:buNone/>
              <a:defRPr sz="36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7" name="Footer Placeholder 1">
            <a:extLst>
              <a:ext uri="{FF2B5EF4-FFF2-40B4-BE49-F238E27FC236}">
                <a16:creationId xmlns:a16="http://schemas.microsoft.com/office/drawing/2014/main" id="{A60D35A8-5146-4F47-A4AA-A451BF6AF25E}"/>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8" name="Slide Number Placeholder 2">
            <a:extLst>
              <a:ext uri="{FF2B5EF4-FFF2-40B4-BE49-F238E27FC236}">
                <a16:creationId xmlns:a16="http://schemas.microsoft.com/office/drawing/2014/main" id="{1EDE83DF-4491-419E-AB0B-B08D4B2AA91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357818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out Room Activity">
    <p:spTree>
      <p:nvGrpSpPr>
        <p:cNvPr id="1" name=""/>
        <p:cNvGrpSpPr/>
        <p:nvPr/>
      </p:nvGrpSpPr>
      <p:grpSpPr>
        <a:xfrm>
          <a:off x="0" y="0"/>
          <a:ext cx="0" cy="0"/>
          <a:chOff x="0" y="0"/>
          <a:chExt cx="0" cy="0"/>
        </a:xfrm>
      </p:grpSpPr>
      <p:sp>
        <p:nvSpPr>
          <p:cNvPr id="7" name="Rectangle 6"/>
          <p:cNvSpPr/>
          <p:nvPr userDrawn="1"/>
        </p:nvSpPr>
        <p:spPr>
          <a:xfrm>
            <a:off x="0" y="481973"/>
            <a:ext cx="12192000" cy="6376027"/>
          </a:xfrm>
          <a:prstGeom prst="rect">
            <a:avLst/>
          </a:prstGeom>
          <a:solidFill>
            <a:srgbClr val="315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2438400" y="2797175"/>
            <a:ext cx="8915400" cy="3422650"/>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vl2pPr>
              <a:buClr>
                <a:schemeClr val="bg1"/>
              </a:buClr>
              <a:defRPr sz="24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1DD94C33-41CF-4CDB-B556-65406D0942AD}"/>
              </a:ext>
            </a:extLst>
          </p:cNvPr>
          <p:cNvSpPr>
            <a:spLocks noGrp="1"/>
          </p:cNvSpPr>
          <p:nvPr>
            <p:ph type="body" sz="quarter" idx="13"/>
          </p:nvPr>
        </p:nvSpPr>
        <p:spPr>
          <a:xfrm>
            <a:off x="323849" y="663252"/>
            <a:ext cx="8369707" cy="747458"/>
          </a:xfrm>
          <a:prstGeom prst="rect">
            <a:avLst/>
          </a:prstGeom>
        </p:spPr>
        <p:txBody>
          <a:bodyPr/>
          <a:lstStyle>
            <a:lvl1pPr marL="0" indent="0">
              <a:buNone/>
              <a:defRPr sz="4400">
                <a:solidFill>
                  <a:schemeClr val="bg1"/>
                </a:solidFill>
                <a:latin typeface="Arial" panose="020B0604020202020204" pitchFamily="34" charset="0"/>
                <a:cs typeface="Arial" panose="020B0604020202020204" pitchFamily="34" charset="0"/>
              </a:defRPr>
            </a:lvl1pPr>
            <a:lvl2pPr marL="457200" indent="0">
              <a:buNone/>
              <a:defRPr sz="3600">
                <a:solidFill>
                  <a:schemeClr val="bg1"/>
                </a:solidFill>
                <a:latin typeface="Arial" panose="020B0604020202020204" pitchFamily="34" charset="0"/>
                <a:cs typeface="Arial" panose="020B0604020202020204" pitchFamily="34" charset="0"/>
              </a:defRPr>
            </a:lvl2pPr>
          </a:lstStyle>
          <a:p>
            <a:pPr lvl="0"/>
            <a:r>
              <a:rPr lang="en-US"/>
              <a:t>Click to edit Master</a:t>
            </a:r>
          </a:p>
        </p:txBody>
      </p:sp>
      <p:sp>
        <p:nvSpPr>
          <p:cNvPr id="10" name="Footer Placeholder 1">
            <a:extLst>
              <a:ext uri="{FF2B5EF4-FFF2-40B4-BE49-F238E27FC236}">
                <a16:creationId xmlns:a16="http://schemas.microsoft.com/office/drawing/2014/main" id="{2229ADDB-3EC7-4588-BA30-6BDF0E14DE3F}"/>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11" name="Slide Number Placeholder 2">
            <a:extLst>
              <a:ext uri="{FF2B5EF4-FFF2-40B4-BE49-F238E27FC236}">
                <a16:creationId xmlns:a16="http://schemas.microsoft.com/office/drawing/2014/main" id="{7C7EAE7F-F68E-47C1-86B8-4A509692DE8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pic>
        <p:nvPicPr>
          <p:cNvPr id="12" name="Picture 11" descr="Breakout session icon. Three arrows extend from the same point to three breakout groups.">
            <a:extLst>
              <a:ext uri="{FF2B5EF4-FFF2-40B4-BE49-F238E27FC236}">
                <a16:creationId xmlns:a16="http://schemas.microsoft.com/office/drawing/2014/main" id="{188609EE-CD2E-4437-A7D3-DB8A8C636E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77992" y="202169"/>
            <a:ext cx="2744397" cy="1208541"/>
          </a:xfrm>
          <a:prstGeom prst="rect">
            <a:avLst/>
          </a:prstGeom>
        </p:spPr>
      </p:pic>
      <p:pic>
        <p:nvPicPr>
          <p:cNvPr id="13" name="Graphic 12" descr="Alarm clock.">
            <a:extLst>
              <a:ext uri="{FF2B5EF4-FFF2-40B4-BE49-F238E27FC236}">
                <a16:creationId xmlns:a16="http://schemas.microsoft.com/office/drawing/2014/main" id="{F7BC32AE-0640-4595-9D7F-B939F39825E4}"/>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6938" y="3213543"/>
            <a:ext cx="914400" cy="914400"/>
          </a:xfrm>
          <a:prstGeom prst="rect">
            <a:avLst/>
          </a:prstGeom>
        </p:spPr>
      </p:pic>
      <p:sp>
        <p:nvSpPr>
          <p:cNvPr id="15" name="Text Placeholder 14">
            <a:extLst>
              <a:ext uri="{FF2B5EF4-FFF2-40B4-BE49-F238E27FC236}">
                <a16:creationId xmlns:a16="http://schemas.microsoft.com/office/drawing/2014/main" id="{36C07D48-7475-4F6B-8795-B53AF3A05C2B}"/>
              </a:ext>
            </a:extLst>
          </p:cNvPr>
          <p:cNvSpPr>
            <a:spLocks noGrp="1"/>
          </p:cNvSpPr>
          <p:nvPr>
            <p:ph type="body" sz="quarter" idx="14"/>
          </p:nvPr>
        </p:nvSpPr>
        <p:spPr>
          <a:xfrm>
            <a:off x="335686" y="1422647"/>
            <a:ext cx="8369708" cy="446087"/>
          </a:xfrm>
          <a:prstGeom prst="rect">
            <a:avLst/>
          </a:prstGeom>
        </p:spPr>
        <p:txBody>
          <a:bodyPr>
            <a:noAutofit/>
          </a:bodyPr>
          <a:lstStyle>
            <a:lvl1pPr marL="0" indent="0">
              <a:buNone/>
              <a:defRPr sz="32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7" name="Text Placeholder 16">
            <a:extLst>
              <a:ext uri="{FF2B5EF4-FFF2-40B4-BE49-F238E27FC236}">
                <a16:creationId xmlns:a16="http://schemas.microsoft.com/office/drawing/2014/main" id="{B7288DD7-EC8C-45DE-AA29-EE225E654CEC}"/>
              </a:ext>
            </a:extLst>
          </p:cNvPr>
          <p:cNvSpPr>
            <a:spLocks noGrp="1"/>
          </p:cNvSpPr>
          <p:nvPr>
            <p:ph type="body" sz="quarter" idx="15"/>
          </p:nvPr>
        </p:nvSpPr>
        <p:spPr>
          <a:xfrm>
            <a:off x="765175" y="4127500"/>
            <a:ext cx="1212850" cy="280988"/>
          </a:xfrm>
          <a:prstGeom prst="rect">
            <a:avLst/>
          </a:prstGeom>
        </p:spPr>
        <p:txBody>
          <a:bodyP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3441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Rectangle 6"/>
          <p:cNvSpPr/>
          <p:nvPr userDrawn="1"/>
        </p:nvSpPr>
        <p:spPr>
          <a:xfrm>
            <a:off x="0" y="485775"/>
            <a:ext cx="12192000" cy="637222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hasCustomPrompt="1"/>
          </p:nvPr>
        </p:nvSpPr>
        <p:spPr>
          <a:xfrm>
            <a:off x="1426724" y="2022412"/>
            <a:ext cx="8915400" cy="3422650"/>
          </a:xfrm>
          <a:prstGeom prst="rect">
            <a:avLst/>
          </a:prstGeom>
        </p:spPr>
        <p:txBody>
          <a:bodyPr/>
          <a:lstStyle>
            <a:lvl1pPr>
              <a:buClr>
                <a:schemeClr val="bg1"/>
              </a:buClr>
              <a:defRPr sz="2200">
                <a:solidFill>
                  <a:schemeClr val="bg1"/>
                </a:solidFill>
                <a:latin typeface="Verdana" panose="020B0604030504040204" pitchFamily="34" charset="0"/>
                <a:ea typeface="Verdana" panose="020B0604030504040204" pitchFamily="34" charset="0"/>
              </a:defRPr>
            </a:lvl1pPr>
            <a:lvl2pPr marL="685800" indent="-228600">
              <a:buClr>
                <a:schemeClr val="bg1"/>
              </a:buClr>
              <a:buFont typeface="Verdana" panose="020B0604030504040204" pitchFamily="34" charset="0"/>
              <a:buChar char="−"/>
              <a:defRPr sz="1900">
                <a:solidFill>
                  <a:schemeClr val="bg1"/>
                </a:solidFill>
                <a:latin typeface="Verdana" panose="020B0604030504040204" pitchFamily="34" charset="0"/>
                <a:ea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defRPr>
            </a:lvl5pPr>
          </a:lstStyle>
          <a:p>
            <a:pPr lvl="0"/>
            <a:r>
              <a:rPr lang="en-US"/>
              <a:t>Edit Master text styles</a:t>
            </a:r>
          </a:p>
          <a:p>
            <a:pPr lvl="1"/>
            <a:r>
              <a:rPr lang="en-US"/>
              <a:t>Second level</a:t>
            </a:r>
          </a:p>
        </p:txBody>
      </p:sp>
      <p:sp>
        <p:nvSpPr>
          <p:cNvPr id="9" name="Text Placeholder 8">
            <a:extLst>
              <a:ext uri="{FF2B5EF4-FFF2-40B4-BE49-F238E27FC236}">
                <a16:creationId xmlns:a16="http://schemas.microsoft.com/office/drawing/2014/main" id="{0DF1C0F6-8780-4F3A-A7CD-3B0D44F5F3BA}"/>
              </a:ext>
            </a:extLst>
          </p:cNvPr>
          <p:cNvSpPr>
            <a:spLocks noGrp="1"/>
          </p:cNvSpPr>
          <p:nvPr>
            <p:ph type="body" sz="quarter" idx="13"/>
          </p:nvPr>
        </p:nvSpPr>
        <p:spPr>
          <a:xfrm>
            <a:off x="1266387" y="1490775"/>
            <a:ext cx="9236075" cy="487362"/>
          </a:xfrm>
          <a:prstGeom prst="rect">
            <a:avLst/>
          </a:prstGeom>
        </p:spPr>
        <p:txBody>
          <a:bodyPr>
            <a:normAutofit/>
          </a:bodyPr>
          <a:lstStyle>
            <a:lvl1pPr marL="0" indent="0">
              <a:buNone/>
              <a:defRPr sz="2400">
                <a:solidFill>
                  <a:schemeClr val="bg1"/>
                </a:solidFill>
                <a:latin typeface="Verdana Pro SemiBold" panose="020B0704030504040204" pitchFamily="34" charset="0"/>
                <a:cs typeface="Arial" panose="020B0604020202020204" pitchFamily="34" charset="0"/>
              </a:defRPr>
            </a:lvl1pPr>
          </a:lstStyle>
          <a:p>
            <a:pPr lvl="0"/>
            <a:r>
              <a:rPr lang="en-US"/>
              <a:t>Click to edit Master text styles</a:t>
            </a:r>
          </a:p>
        </p:txBody>
      </p:sp>
      <p:sp>
        <p:nvSpPr>
          <p:cNvPr id="10" name="Footer Placeholder 1">
            <a:extLst>
              <a:ext uri="{FF2B5EF4-FFF2-40B4-BE49-F238E27FC236}">
                <a16:creationId xmlns:a16="http://schemas.microsoft.com/office/drawing/2014/main" id="{272215AC-E94D-4B24-BEEB-6BD924139D9C}"/>
              </a:ext>
            </a:extLst>
          </p:cNvPr>
          <p:cNvSpPr>
            <a:spLocks noGrp="1"/>
          </p:cNvSpPr>
          <p:nvPr>
            <p:ph type="ftr" sz="quarter" idx="3"/>
          </p:nvPr>
        </p:nvSpPr>
        <p:spPr>
          <a:xfrm>
            <a:off x="0" y="6553200"/>
            <a:ext cx="4114800" cy="281601"/>
          </a:xfrm>
          <a:prstGeom prst="rect">
            <a:avLst/>
          </a:prstGeom>
        </p:spPr>
        <p:txBody>
          <a:bodyPr anchor="b"/>
          <a:lstStyle>
            <a:lvl1pPr>
              <a:defRPr>
                <a:solidFill>
                  <a:schemeClr val="bg1"/>
                </a:solidFill>
              </a:defRPr>
            </a:lvl1pPr>
          </a:lstStyle>
          <a:p>
            <a:r>
              <a:rPr lang="en-US" sz="1050">
                <a:latin typeface="Lato Semibold"/>
              </a:rPr>
              <a:t>Phase 2: Design and Plan</a:t>
            </a:r>
          </a:p>
        </p:txBody>
      </p:sp>
      <p:sp>
        <p:nvSpPr>
          <p:cNvPr id="11" name="Slide Number Placeholder 2">
            <a:extLst>
              <a:ext uri="{FF2B5EF4-FFF2-40B4-BE49-F238E27FC236}">
                <a16:creationId xmlns:a16="http://schemas.microsoft.com/office/drawing/2014/main" id="{3E19C487-B43B-4EDF-9207-6887A039D761}"/>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chemeClr val="bg1"/>
                </a:solidFill>
              </a:defRPr>
            </a:lvl1pPr>
          </a:lstStyle>
          <a:p>
            <a:fld id="{46BF826B-1E70-4759-AAB5-894E58C379C3}" type="slidenum">
              <a:rPr lang="en-US" sz="1050" smtClean="0"/>
              <a:pPr/>
              <a:t>‹#›</a:t>
            </a:fld>
            <a:endParaRPr lang="en-US" sz="1050"/>
          </a:p>
        </p:txBody>
      </p:sp>
      <p:sp>
        <p:nvSpPr>
          <p:cNvPr id="12" name="Title 3">
            <a:extLst>
              <a:ext uri="{FF2B5EF4-FFF2-40B4-BE49-F238E27FC236}">
                <a16:creationId xmlns:a16="http://schemas.microsoft.com/office/drawing/2014/main" id="{E142D152-D356-4A6B-80AF-6BBA2BEA18DA}"/>
              </a:ext>
            </a:extLst>
          </p:cNvPr>
          <p:cNvSpPr>
            <a:spLocks noGrp="1"/>
          </p:cNvSpPr>
          <p:nvPr>
            <p:ph type="title"/>
          </p:nvPr>
        </p:nvSpPr>
        <p:spPr>
          <a:xfrm>
            <a:off x="1222130" y="47221"/>
            <a:ext cx="7762843" cy="1047483"/>
          </a:xfrm>
          <a:prstGeom prst="rect">
            <a:avLst/>
          </a:prstGeom>
        </p:spPr>
        <p:txBody>
          <a:bodyPr/>
          <a:lstStyle/>
          <a:p>
            <a:r>
              <a:rPr lang="en-US" dirty="0">
                <a:solidFill>
                  <a:schemeClr val="bg1"/>
                </a:solidFill>
              </a:rPr>
              <a:t>Next Steps</a:t>
            </a:r>
          </a:p>
        </p:txBody>
      </p:sp>
      <p:pic>
        <p:nvPicPr>
          <p:cNvPr id="13" name="Graphic 12">
            <a:extLst>
              <a:ext uri="{FF2B5EF4-FFF2-40B4-BE49-F238E27FC236}">
                <a16:creationId xmlns:a16="http://schemas.microsoft.com/office/drawing/2014/main" id="{9C0F0D90-B911-4890-81FB-B838C335A11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3159" y="106054"/>
            <a:ext cx="929816" cy="929816"/>
          </a:xfrm>
          <a:prstGeom prst="rect">
            <a:avLst/>
          </a:prstGeom>
        </p:spPr>
      </p:pic>
    </p:spTree>
    <p:extLst>
      <p:ext uri="{BB962C8B-B14F-4D97-AF65-F5344CB8AC3E}">
        <p14:creationId xmlns:p14="http://schemas.microsoft.com/office/powerpoint/2010/main" val="46597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0" cy="485775"/>
          </a:xfrm>
          <a:prstGeom prst="rect">
            <a:avLst/>
          </a:prstGeom>
          <a:solidFill>
            <a:srgbClr val="04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1">
            <a:extLst>
              <a:ext uri="{FF2B5EF4-FFF2-40B4-BE49-F238E27FC236}">
                <a16:creationId xmlns:a16="http://schemas.microsoft.com/office/drawing/2014/main" id="{BC7390C2-58D8-4D9B-98D7-8EF0D96257FD}"/>
              </a:ext>
            </a:extLst>
          </p:cNvPr>
          <p:cNvSpPr>
            <a:spLocks noGrp="1"/>
          </p:cNvSpPr>
          <p:nvPr>
            <p:ph type="ftr" sz="quarter" idx="3"/>
          </p:nvPr>
        </p:nvSpPr>
        <p:spPr>
          <a:xfrm>
            <a:off x="0" y="6553200"/>
            <a:ext cx="4114800" cy="281601"/>
          </a:xfrm>
          <a:prstGeom prst="rect">
            <a:avLst/>
          </a:prstGeom>
        </p:spPr>
        <p:txBody>
          <a:bodyPr anchor="b"/>
          <a:lstStyle>
            <a:lvl1pPr>
              <a:defRPr>
                <a:solidFill>
                  <a:srgbClr val="315F9F"/>
                </a:solidFill>
              </a:defRPr>
            </a:lvl1pPr>
          </a:lstStyle>
          <a:p>
            <a:r>
              <a:rPr lang="en-US" sz="1050">
                <a:latin typeface="Lato Semibold"/>
              </a:rPr>
              <a:t>Phase 1: Research and Assess</a:t>
            </a:r>
          </a:p>
        </p:txBody>
      </p:sp>
      <p:sp>
        <p:nvSpPr>
          <p:cNvPr id="10" name="Slide Number Placeholder 2">
            <a:extLst>
              <a:ext uri="{FF2B5EF4-FFF2-40B4-BE49-F238E27FC236}">
                <a16:creationId xmlns:a16="http://schemas.microsoft.com/office/drawing/2014/main" id="{0C01DE9F-DD6A-4D33-9E9A-AA189D3FEC56}"/>
              </a:ext>
            </a:extLst>
          </p:cNvPr>
          <p:cNvSpPr>
            <a:spLocks noGrp="1"/>
          </p:cNvSpPr>
          <p:nvPr>
            <p:ph type="sldNum" sz="quarter" idx="4"/>
          </p:nvPr>
        </p:nvSpPr>
        <p:spPr>
          <a:xfrm>
            <a:off x="9448800" y="6553200"/>
            <a:ext cx="2743200" cy="281601"/>
          </a:xfrm>
          <a:prstGeom prst="rect">
            <a:avLst/>
          </a:prstGeom>
        </p:spPr>
        <p:txBody>
          <a:bodyPr anchor="b"/>
          <a:lstStyle>
            <a:lvl1pPr algn="r">
              <a:defRPr>
                <a:solidFill>
                  <a:srgbClr val="315F9F"/>
                </a:solidFill>
              </a:defRPr>
            </a:lvl1pPr>
          </a:lstStyle>
          <a:p>
            <a:fld id="{46BF826B-1E70-4759-AAB5-894E58C379C3}" type="slidenum">
              <a:rPr lang="en-US" sz="1050" smtClean="0"/>
              <a:pPr/>
              <a:t>‹#›</a:t>
            </a:fld>
            <a:endParaRPr lang="en-US" sz="1050"/>
          </a:p>
        </p:txBody>
      </p:sp>
    </p:spTree>
    <p:extLst>
      <p:ext uri="{BB962C8B-B14F-4D97-AF65-F5344CB8AC3E}">
        <p14:creationId xmlns:p14="http://schemas.microsoft.com/office/powerpoint/2010/main" val="2417770085"/>
      </p:ext>
    </p:extLst>
  </p:cSld>
  <p:clrMap bg1="lt1" tx1="dk1" bg2="lt2" tx2="dk2" accent1="accent1" accent2="accent2" accent3="accent3" accent4="accent4" accent5="accent5" accent6="accent6" hlink="hlink" folHlink="folHlink"/>
  <p:sldLayoutIdLst>
    <p:sldLayoutId id="2147483745" r:id="rId1"/>
    <p:sldLayoutId id="2147483649" r:id="rId2"/>
    <p:sldLayoutId id="2147483771" r:id="rId3"/>
    <p:sldLayoutId id="2147483772" r:id="rId4"/>
    <p:sldLayoutId id="2147483770" r:id="rId5"/>
    <p:sldLayoutId id="2147483773" r:id="rId6"/>
    <p:sldLayoutId id="2147483774" r:id="rId7"/>
    <p:sldLayoutId id="2147483775" r:id="rId8"/>
    <p:sldLayoutId id="2147483787" r:id="rId9"/>
    <p:sldLayoutId id="2147483753" r:id="rId10"/>
    <p:sldLayoutId id="2147483759" r:id="rId11"/>
    <p:sldLayoutId id="2147483761" r:id="rId12"/>
    <p:sldLayoutId id="2147483788" r:id="rId13"/>
    <p:sldLayoutId id="2147483789" r:id="rId14"/>
    <p:sldLayoutId id="2147483790" r:id="rId15"/>
    <p:sldLayoutId id="2147483791" r:id="rId16"/>
    <p:sldLayoutId id="2147483659" r:id="rId17"/>
    <p:sldLayoutId id="2147483737" r:id="rId18"/>
    <p:sldLayoutId id="2147483769" r:id="rId19"/>
    <p:sldLayoutId id="2147483654" r:id="rId20"/>
    <p:sldLayoutId id="2147483742" r:id="rId21"/>
    <p:sldLayoutId id="2147483740" r:id="rId22"/>
    <p:sldLayoutId id="2147483741" r:id="rId23"/>
    <p:sldLayoutId id="2147483655" r:id="rId24"/>
    <p:sldLayoutId id="2147483768" r:id="rId25"/>
    <p:sldLayoutId id="2147483650" r:id="rId26"/>
    <p:sldLayoutId id="2147483651" r:id="rId27"/>
    <p:sldLayoutId id="2147483766" r:id="rId28"/>
    <p:sldLayoutId id="2147483792" r:id="rId29"/>
  </p:sldLayoutIdLst>
  <p:hf hdr="0" dt="0"/>
  <p:txStyles>
    <p:titleStyle>
      <a:lvl1pPr algn="l" defTabSz="914400" rtl="0" eaLnBrk="1" latinLnBrk="0" hangingPunct="1">
        <a:lnSpc>
          <a:spcPct val="90000"/>
        </a:lnSpc>
        <a:spcBef>
          <a:spcPct val="0"/>
        </a:spcBef>
        <a:buNone/>
        <a:defRPr sz="4400" kern="1200">
          <a:solidFill>
            <a:srgbClr val="315F9F"/>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pn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38.png"/><Relationship Id="rId4"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41.sv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articulateusercontent.com/rise/courses/nxi0_RBuCDhI5Iuc1UxpStub58owiKYs/1TJa62zyy91FUvdU-IET_Planning_Tool.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C33DA7-38AB-4652-9F0E-7C955EA2B6A4}"/>
              </a:ext>
              <a:ext uri="{C183D7F6-B498-43B3-948B-1728B52AA6E4}">
                <adec:decorative xmlns:adec="http://schemas.microsoft.com/office/drawing/2017/decorative" val="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39000"/>
                    </a14:imgEffect>
                  </a14:imgLayer>
                </a14:imgProps>
              </a:ext>
              <a:ext uri="{28A0092B-C50C-407E-A947-70E740481C1C}">
                <a14:useLocalDpi xmlns:a14="http://schemas.microsoft.com/office/drawing/2010/main"/>
              </a:ext>
            </a:extLst>
          </a:blip>
          <a:srcRect l="-173" t="6901" r="-3866" b="50850"/>
          <a:stretch/>
        </p:blipFill>
        <p:spPr>
          <a:xfrm>
            <a:off x="-21265" y="-10633"/>
            <a:ext cx="12684642" cy="3434317"/>
          </a:xfrm>
          <a:prstGeom prst="rect">
            <a:avLst/>
          </a:prstGeom>
        </p:spPr>
      </p:pic>
      <p:sp>
        <p:nvSpPr>
          <p:cNvPr id="9" name="TextBox 8">
            <a:extLst>
              <a:ext uri="{FF2B5EF4-FFF2-40B4-BE49-F238E27FC236}">
                <a16:creationId xmlns:a16="http://schemas.microsoft.com/office/drawing/2014/main" id="{C5522C0F-C576-41F5-A4B9-C4429539B50F}"/>
              </a:ext>
            </a:extLst>
          </p:cNvPr>
          <p:cNvSpPr txBox="1"/>
          <p:nvPr/>
        </p:nvSpPr>
        <p:spPr>
          <a:xfrm>
            <a:off x="1912663" y="1736540"/>
            <a:ext cx="10289628" cy="2092881"/>
          </a:xfrm>
          <a:prstGeom prst="rect">
            <a:avLst/>
          </a:prstGeom>
          <a:noFill/>
        </p:spPr>
        <p:txBody>
          <a:bodyPr wrap="square" rtlCol="0">
            <a:spAutoFit/>
          </a:bodyPr>
          <a:lstStyle/>
          <a:p>
            <a:pPr algn="r"/>
            <a:r>
              <a:rPr lang="en-US" sz="13000" b="1" spc="-300" dirty="0">
                <a:solidFill>
                  <a:schemeClr val="bg1"/>
                </a:solidFill>
                <a:effectLst/>
              </a:rPr>
              <a:t>WELCOME!</a:t>
            </a:r>
          </a:p>
        </p:txBody>
      </p:sp>
      <p:sp>
        <p:nvSpPr>
          <p:cNvPr id="13" name="Title 1">
            <a:extLst>
              <a:ext uri="{FF2B5EF4-FFF2-40B4-BE49-F238E27FC236}">
                <a16:creationId xmlns:a16="http://schemas.microsoft.com/office/drawing/2014/main" id="{9970203E-133B-4AD7-95A6-5F75714B1BF0}"/>
              </a:ext>
            </a:extLst>
          </p:cNvPr>
          <p:cNvSpPr>
            <a:spLocks noGrp="1"/>
          </p:cNvSpPr>
          <p:nvPr>
            <p:ph type="ctrTitle"/>
          </p:nvPr>
        </p:nvSpPr>
        <p:spPr/>
        <p:txBody>
          <a:bodyPr lIns="91440" tIns="45720" rIns="91440" bIns="45720" anchor="b">
            <a:normAutofit/>
          </a:bodyPr>
          <a:lstStyle/>
          <a:p>
            <a:r>
              <a:rPr lang="en-US" sz="4000" dirty="0">
                <a:latin typeface="Arial"/>
                <a:cs typeface="Arial"/>
              </a:rPr>
              <a:t>IET Design Camp – Cohort Meeting #2</a:t>
            </a:r>
            <a:endParaRPr lang="en-US" sz="2000" dirty="0">
              <a:latin typeface="Arial"/>
              <a:cs typeface="Arial"/>
            </a:endParaRPr>
          </a:p>
        </p:txBody>
      </p:sp>
      <p:sp>
        <p:nvSpPr>
          <p:cNvPr id="14" name="Subtitle 2">
            <a:extLst>
              <a:ext uri="{FF2B5EF4-FFF2-40B4-BE49-F238E27FC236}">
                <a16:creationId xmlns:a16="http://schemas.microsoft.com/office/drawing/2014/main" id="{A0F9DD57-3A29-4056-A882-A387C98AF39E}"/>
              </a:ext>
            </a:extLst>
          </p:cNvPr>
          <p:cNvSpPr>
            <a:spLocks noGrp="1"/>
          </p:cNvSpPr>
          <p:nvPr>
            <p:ph type="subTitle" idx="1"/>
          </p:nvPr>
        </p:nvSpPr>
        <p:spPr/>
        <p:txBody>
          <a:bodyPr vert="horz" lIns="91440" tIns="45720" rIns="91440" bIns="45720" rtlCol="0" anchor="t">
            <a:normAutofit/>
          </a:bodyPr>
          <a:lstStyle/>
          <a:p>
            <a:r>
              <a:rPr lang="en-US" sz="2800" dirty="0">
                <a:latin typeface="Verdana"/>
                <a:ea typeface="Verdana"/>
              </a:rPr>
              <a:t>Phase 2: Design and Plan</a:t>
            </a:r>
            <a:endParaRPr lang="en-US" dirty="0">
              <a:latin typeface="Roboto Slab"/>
            </a:endParaRPr>
          </a:p>
        </p:txBody>
      </p:sp>
      <p:pic>
        <p:nvPicPr>
          <p:cNvPr id="10" name="Picture 9" descr="AIR logo">
            <a:extLst>
              <a:ext uri="{FF2B5EF4-FFF2-40B4-BE49-F238E27FC236}">
                <a16:creationId xmlns:a16="http://schemas.microsoft.com/office/drawing/2014/main" id="{942A49E6-5258-4BE7-9437-410371B3ED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6779" y="5811173"/>
            <a:ext cx="1532021" cy="761662"/>
          </a:xfrm>
          <a:prstGeom prst="rect">
            <a:avLst/>
          </a:prstGeom>
        </p:spPr>
      </p:pic>
      <p:pic>
        <p:nvPicPr>
          <p:cNvPr id="12" name="Picture 11" descr="Safal Partners logo">
            <a:extLst>
              <a:ext uri="{FF2B5EF4-FFF2-40B4-BE49-F238E27FC236}">
                <a16:creationId xmlns:a16="http://schemas.microsoft.com/office/drawing/2014/main" id="{9BF85B59-1758-4E62-AFF5-5781E409202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081480" y="5829580"/>
            <a:ext cx="1690261" cy="659200"/>
          </a:xfrm>
          <a:prstGeom prst="rect">
            <a:avLst/>
          </a:prstGeom>
        </p:spPr>
      </p:pic>
    </p:spTree>
    <p:extLst>
      <p:ext uri="{BB962C8B-B14F-4D97-AF65-F5344CB8AC3E}">
        <p14:creationId xmlns:p14="http://schemas.microsoft.com/office/powerpoint/2010/main" val="22249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97F9B44-4C06-403B-AC92-49353CE80E22}"/>
              </a:ext>
            </a:extLst>
          </p:cNvPr>
          <p:cNvSpPr>
            <a:spLocks noGrp="1"/>
          </p:cNvSpPr>
          <p:nvPr>
            <p:ph type="title" idx="4294967295"/>
          </p:nvPr>
        </p:nvSpPr>
        <p:spPr>
          <a:xfrm>
            <a:off x="882650" y="605280"/>
            <a:ext cx="10515600" cy="1325563"/>
          </a:xfrm>
          <a:prstGeom prst="rect">
            <a:avLst/>
          </a:prstGeom>
        </p:spPr>
        <p:txBody>
          <a:bodyPr/>
          <a:lstStyle/>
          <a:p>
            <a:r>
              <a:rPr lang="en-US" dirty="0">
                <a:latin typeface="Arial"/>
                <a:cs typeface="Arial"/>
              </a:rPr>
              <a:t>Poll: Team Activity</a:t>
            </a:r>
            <a:endParaRPr lang="en-US" dirty="0"/>
          </a:p>
        </p:txBody>
      </p:sp>
      <p:sp>
        <p:nvSpPr>
          <p:cNvPr id="6" name="Text Placeholder 5">
            <a:extLst>
              <a:ext uri="{FF2B5EF4-FFF2-40B4-BE49-F238E27FC236}">
                <a16:creationId xmlns:a16="http://schemas.microsoft.com/office/drawing/2014/main" id="{ACF090FA-9208-4049-A1DE-7D4330BFD000}"/>
              </a:ext>
            </a:extLst>
          </p:cNvPr>
          <p:cNvSpPr>
            <a:spLocks noGrp="1"/>
          </p:cNvSpPr>
          <p:nvPr>
            <p:ph type="body" sz="quarter" idx="11"/>
          </p:nvPr>
        </p:nvSpPr>
        <p:spPr/>
        <p:txBody>
          <a:bodyPr lIns="91440" tIns="45720" rIns="91440" bIns="45720" anchor="t"/>
          <a:lstStyle/>
          <a:p>
            <a:r>
              <a:rPr lang="en-US" sz="2400" dirty="0">
                <a:latin typeface="Verdana"/>
                <a:ea typeface="Verdana"/>
              </a:rPr>
              <a:t>Which team activity did you tackle over the last week?</a:t>
            </a:r>
          </a:p>
        </p:txBody>
      </p:sp>
      <p:sp>
        <p:nvSpPr>
          <p:cNvPr id="7" name="Text Placeholder 6">
            <a:extLst>
              <a:ext uri="{FF2B5EF4-FFF2-40B4-BE49-F238E27FC236}">
                <a16:creationId xmlns:a16="http://schemas.microsoft.com/office/drawing/2014/main" id="{113DAEE9-99FC-4526-AEA7-C829CF767091}"/>
              </a:ext>
            </a:extLst>
          </p:cNvPr>
          <p:cNvSpPr>
            <a:spLocks noGrp="1"/>
          </p:cNvSpPr>
          <p:nvPr>
            <p:ph type="body" sz="quarter" idx="12"/>
          </p:nvPr>
        </p:nvSpPr>
        <p:spPr/>
        <p:txBody>
          <a:bodyPr lIns="91440" tIns="45720" rIns="91440" bIns="45720" anchor="t"/>
          <a:lstStyle/>
          <a:p>
            <a:pPr>
              <a:spcAft>
                <a:spcPts val="1200"/>
              </a:spcAft>
            </a:pPr>
            <a:r>
              <a:rPr lang="en-US" dirty="0">
                <a:latin typeface="Verdana"/>
                <a:ea typeface="Verdana"/>
              </a:rPr>
              <a:t>Select one:</a:t>
            </a:r>
          </a:p>
          <a:p>
            <a:pPr marL="744538" indent="-514350">
              <a:buFont typeface="+mj-lt"/>
              <a:buAutoNum type="alphaUcPeriod"/>
            </a:pPr>
            <a:r>
              <a:rPr lang="en-US" sz="2800" b="0" dirty="0">
                <a:solidFill>
                  <a:schemeClr val="tx1"/>
                </a:solidFill>
                <a:latin typeface="Verdana"/>
                <a:ea typeface="Verdana"/>
              </a:rPr>
              <a:t>I/We thought about our IET Design Team.</a:t>
            </a:r>
            <a:endParaRPr lang="en-US" dirty="0">
              <a:solidFill>
                <a:schemeClr val="tx1"/>
              </a:solidFill>
            </a:endParaRPr>
          </a:p>
          <a:p>
            <a:pPr marL="744538" indent="-514350">
              <a:buFont typeface="+mj-lt"/>
              <a:buAutoNum type="alphaUcPeriod"/>
            </a:pPr>
            <a:r>
              <a:rPr lang="en-US" sz="2800" b="0" dirty="0">
                <a:solidFill>
                  <a:schemeClr val="tx1"/>
                </a:solidFill>
                <a:latin typeface="Verdana"/>
                <a:ea typeface="Verdana"/>
              </a:rPr>
              <a:t>I/We reflected on our existing IET Program Goals.</a:t>
            </a:r>
            <a:endParaRPr lang="en-US" dirty="0">
              <a:solidFill>
                <a:schemeClr val="tx1"/>
              </a:solidFill>
            </a:endParaRPr>
          </a:p>
          <a:p>
            <a:pPr marL="744538" indent="-514350">
              <a:buFont typeface="+mj-lt"/>
              <a:buAutoNum type="alphaUcPeriod"/>
            </a:pPr>
            <a:r>
              <a:rPr lang="en-US" sz="2800" b="0" dirty="0">
                <a:solidFill>
                  <a:schemeClr val="tx1"/>
                </a:solidFill>
                <a:latin typeface="Verdana"/>
                <a:ea typeface="Verdana"/>
              </a:rPr>
              <a:t>I/We discussed the learner experience.</a:t>
            </a:r>
            <a:endParaRPr lang="en-US" sz="2800" dirty="0">
              <a:solidFill>
                <a:schemeClr val="tx1"/>
              </a:solidFill>
            </a:endParaRPr>
          </a:p>
          <a:p>
            <a:pPr marL="744538" indent="-514350">
              <a:buFont typeface="+mj-lt"/>
              <a:buAutoNum type="alphaUcPeriod"/>
            </a:pPr>
            <a:r>
              <a:rPr lang="en-US" sz="2800" b="0" dirty="0">
                <a:solidFill>
                  <a:schemeClr val="tx1"/>
                </a:solidFill>
                <a:latin typeface="Verdana"/>
                <a:ea typeface="Verdana"/>
              </a:rPr>
              <a:t>I/We tackled two or more activities.</a:t>
            </a:r>
          </a:p>
          <a:p>
            <a:pPr marL="744538" indent="-514350">
              <a:buFont typeface="+mj-lt"/>
              <a:buAutoNum type="alphaUcPeriod"/>
            </a:pPr>
            <a:r>
              <a:rPr lang="en-US" sz="2800" b="0" dirty="0">
                <a:solidFill>
                  <a:schemeClr val="tx1"/>
                </a:solidFill>
                <a:latin typeface="Verdana"/>
                <a:ea typeface="Verdana"/>
              </a:rPr>
              <a:t>I/We didn't get to the team activity this week.</a:t>
            </a:r>
          </a:p>
        </p:txBody>
      </p:sp>
      <p:sp>
        <p:nvSpPr>
          <p:cNvPr id="8" name="Footer Placeholder 1">
            <a:extLst>
              <a:ext uri="{FF2B5EF4-FFF2-40B4-BE49-F238E27FC236}">
                <a16:creationId xmlns:a16="http://schemas.microsoft.com/office/drawing/2014/main" id="{37DC0CEA-970A-4776-80FD-15A0216BB470}"/>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Phase 2: Design and Plan</a:t>
            </a:r>
          </a:p>
        </p:txBody>
      </p:sp>
      <p:sp>
        <p:nvSpPr>
          <p:cNvPr id="4" name="Slide Number Placeholder 3">
            <a:extLst>
              <a:ext uri="{FF2B5EF4-FFF2-40B4-BE49-F238E27FC236}">
                <a16:creationId xmlns:a16="http://schemas.microsoft.com/office/drawing/2014/main" id="{31417F8C-BCB0-4B1E-B8F0-53A4E04FB5F8}"/>
              </a:ext>
            </a:extLst>
          </p:cNvPr>
          <p:cNvSpPr>
            <a:spLocks noGrp="1"/>
          </p:cNvSpPr>
          <p:nvPr>
            <p:ph type="sldNum" sz="quarter" idx="4"/>
          </p:nvPr>
        </p:nvSpPr>
        <p:spPr/>
        <p:txBody>
          <a:bodyPr/>
          <a:lstStyle/>
          <a:p>
            <a:fld id="{46BF826B-1E70-4759-AAB5-894E58C379C3}" type="slidenum">
              <a:rPr lang="en-US" sz="1050" dirty="0" smtClean="0"/>
              <a:pPr/>
              <a:t>10</a:t>
            </a:fld>
            <a:endParaRPr lang="en-US" sz="1050" dirty="0"/>
          </a:p>
        </p:txBody>
      </p:sp>
    </p:spTree>
    <p:extLst>
      <p:ext uri="{BB962C8B-B14F-4D97-AF65-F5344CB8AC3E}">
        <p14:creationId xmlns:p14="http://schemas.microsoft.com/office/powerpoint/2010/main" val="288223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EB18A-B4CA-419A-8B9E-F11EBF19B013}"/>
              </a:ext>
            </a:extLst>
          </p:cNvPr>
          <p:cNvSpPr>
            <a:spLocks noGrp="1"/>
          </p:cNvSpPr>
          <p:nvPr>
            <p:ph type="title"/>
          </p:nvPr>
        </p:nvSpPr>
        <p:spPr>
          <a:xfrm>
            <a:off x="233439" y="606352"/>
            <a:ext cx="10860312" cy="642930"/>
          </a:xfrm>
        </p:spPr>
        <p:txBody>
          <a:bodyPr lIns="91440" tIns="45720" rIns="91440" bIns="45720" anchor="t"/>
          <a:lstStyle/>
          <a:p>
            <a:r>
              <a:rPr lang="en-US" sz="4000" dirty="0">
                <a:latin typeface="Arial"/>
                <a:cs typeface="Arial"/>
              </a:rPr>
              <a:t> Individual Assignment </a:t>
            </a:r>
            <a:endParaRPr lang="en-US" dirty="0"/>
          </a:p>
        </p:txBody>
      </p:sp>
      <p:pic>
        <p:nvPicPr>
          <p:cNvPr id="2" name="Picture 1">
            <a:extLst>
              <a:ext uri="{FF2B5EF4-FFF2-40B4-BE49-F238E27FC236}">
                <a16:creationId xmlns:a16="http://schemas.microsoft.com/office/drawing/2014/main" id="{C74EC554-20D3-4FDF-A0EA-E6FCB0861B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85961" y="0"/>
            <a:ext cx="1615580" cy="1450974"/>
          </a:xfrm>
          <a:prstGeom prst="rect">
            <a:avLst/>
          </a:prstGeom>
        </p:spPr>
      </p:pic>
      <p:sp>
        <p:nvSpPr>
          <p:cNvPr id="3" name="Content Placeholder 2">
            <a:extLst>
              <a:ext uri="{FF2B5EF4-FFF2-40B4-BE49-F238E27FC236}">
                <a16:creationId xmlns:a16="http://schemas.microsoft.com/office/drawing/2014/main" id="{2D99586B-A330-4870-9D62-AB6B1311C7DB}"/>
              </a:ext>
            </a:extLst>
          </p:cNvPr>
          <p:cNvSpPr>
            <a:spLocks noGrp="1"/>
          </p:cNvSpPr>
          <p:nvPr>
            <p:ph type="body" sz="quarter" idx="10"/>
          </p:nvPr>
        </p:nvSpPr>
        <p:spPr>
          <a:xfrm>
            <a:off x="614596" y="1490736"/>
            <a:ext cx="9757070" cy="4760912"/>
          </a:xfrm>
        </p:spPr>
        <p:txBody>
          <a:bodyPr lIns="91440" tIns="45720" rIns="91440" bIns="45720" anchor="t">
            <a:normAutofit/>
          </a:bodyPr>
          <a:lstStyle/>
          <a:p>
            <a:pPr>
              <a:lnSpc>
                <a:spcPct val="110000"/>
              </a:lnSpc>
            </a:pPr>
            <a:r>
              <a:rPr lang="en-US" b="1" dirty="0">
                <a:solidFill>
                  <a:srgbClr val="3B3838"/>
                </a:solidFill>
                <a:latin typeface="Verdana Pro SemiBold"/>
                <a:ea typeface="Verdana"/>
                <a:cs typeface="Verdana"/>
              </a:rPr>
              <a:t>Phase</a:t>
            </a:r>
            <a:r>
              <a:rPr lang="en-US" b="1" dirty="0">
                <a:latin typeface="Verdana Pro SemiBold"/>
                <a:ea typeface="Verdana"/>
                <a:cs typeface="Verdana"/>
              </a:rPr>
              <a:t> 3: Develop and Implement</a:t>
            </a:r>
            <a:endParaRPr lang="en-US" sz="2400" dirty="0">
              <a:latin typeface="Verdana"/>
              <a:ea typeface="Verdana"/>
              <a:cs typeface="Verdana"/>
            </a:endParaRPr>
          </a:p>
          <a:p>
            <a:pPr>
              <a:lnSpc>
                <a:spcPct val="110000"/>
              </a:lnSpc>
            </a:pPr>
            <a:r>
              <a:rPr lang="en-US" sz="2400" dirty="0">
                <a:latin typeface="Verdana"/>
                <a:ea typeface="Verdana"/>
                <a:cs typeface="Verdana"/>
              </a:rPr>
              <a:t>Before</a:t>
            </a:r>
            <a:r>
              <a:rPr lang="en-US" sz="2400" dirty="0">
                <a:latin typeface="Verdana"/>
                <a:ea typeface="Verdana"/>
              </a:rPr>
              <a:t> the next meeting on </a:t>
            </a:r>
            <a:r>
              <a:rPr lang="en-US" sz="2400" dirty="0">
                <a:solidFill>
                  <a:srgbClr val="3B3838"/>
                </a:solidFill>
                <a:latin typeface="Verdana"/>
                <a:ea typeface="Verdana"/>
              </a:rPr>
              <a:t>[INSERT</a:t>
            </a:r>
            <a:r>
              <a:rPr lang="en-US" sz="2400" dirty="0">
                <a:latin typeface="Verdana"/>
                <a:ea typeface="Verdana"/>
              </a:rPr>
              <a:t> DATE and TIME]: </a:t>
            </a:r>
            <a:endParaRPr lang="en-US" sz="2400" dirty="0">
              <a:latin typeface="Verdana"/>
              <a:ea typeface="Verdana"/>
              <a:cs typeface="Verdana"/>
            </a:endParaRPr>
          </a:p>
          <a:p>
            <a:pPr marL="971550" indent="-396875">
              <a:lnSpc>
                <a:spcPct val="110000"/>
              </a:lnSpc>
              <a:spcBef>
                <a:spcPts val="700"/>
              </a:spcBef>
              <a:buFont typeface="Wingdings" panose="05000000000000000000" pitchFamily="2" charset="2"/>
              <a:buChar char="§"/>
            </a:pPr>
            <a:r>
              <a:rPr lang="en-US" sz="2400" dirty="0">
                <a:latin typeface="Verdana"/>
                <a:ea typeface="Verdana"/>
              </a:rPr>
              <a:t>Read Section 3.0 Develop and Implement in the IET Toolkit.</a:t>
            </a:r>
          </a:p>
          <a:p>
            <a:pPr marL="971550" indent="-396875">
              <a:lnSpc>
                <a:spcPct val="110000"/>
              </a:lnSpc>
              <a:spcBef>
                <a:spcPts val="700"/>
              </a:spcBef>
              <a:buFont typeface="Wingdings" panose="05000000000000000000" pitchFamily="2" charset="2"/>
              <a:buChar char="§"/>
            </a:pPr>
            <a:r>
              <a:rPr lang="en-US" sz="2400" dirty="0">
                <a:latin typeface="Verdana"/>
                <a:ea typeface="Verdana"/>
              </a:rPr>
              <a:t>Review the desk aids for the section.</a:t>
            </a:r>
          </a:p>
          <a:p>
            <a:pPr marL="971550" indent="-396875">
              <a:lnSpc>
                <a:spcPct val="110000"/>
              </a:lnSpc>
              <a:spcBef>
                <a:spcPts val="700"/>
              </a:spcBef>
              <a:buFont typeface="Wingdings" panose="05000000000000000000" pitchFamily="2" charset="2"/>
              <a:buChar char="§"/>
            </a:pPr>
            <a:r>
              <a:rPr lang="en-US" sz="2400" dirty="0">
                <a:latin typeface="Verdana"/>
                <a:ea typeface="Verdana"/>
              </a:rPr>
              <a:t>Take notes and write down your questions about the Develop and Implement phase in your Participant Guide.</a:t>
            </a:r>
            <a:endParaRPr lang="en-US" sz="2400" dirty="0">
              <a:latin typeface="Verdana"/>
              <a:ea typeface="Verdana"/>
              <a:cs typeface="Verdana"/>
            </a:endParaRPr>
          </a:p>
        </p:txBody>
      </p:sp>
      <p:sp>
        <p:nvSpPr>
          <p:cNvPr id="10" name="Footer Placeholder 1">
            <a:extLst>
              <a:ext uri="{FF2B5EF4-FFF2-40B4-BE49-F238E27FC236}">
                <a16:creationId xmlns:a16="http://schemas.microsoft.com/office/drawing/2014/main" id="{7A839BAC-44A7-4B27-9418-B476C768F3E8}"/>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t>Phase 2: Design and Plan</a:t>
            </a:r>
          </a:p>
        </p:txBody>
      </p:sp>
      <p:sp>
        <p:nvSpPr>
          <p:cNvPr id="8" name="Slide Number Placeholder 2">
            <a:extLst>
              <a:ext uri="{FF2B5EF4-FFF2-40B4-BE49-F238E27FC236}">
                <a16:creationId xmlns:a16="http://schemas.microsoft.com/office/drawing/2014/main" id="{AE86E775-348D-4558-AB29-41AD50EAC458}"/>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11</a:t>
            </a:fld>
            <a:endParaRPr lang="en-US" sz="1050"/>
          </a:p>
        </p:txBody>
      </p:sp>
    </p:spTree>
    <p:extLst>
      <p:ext uri="{BB962C8B-B14F-4D97-AF65-F5344CB8AC3E}">
        <p14:creationId xmlns:p14="http://schemas.microsoft.com/office/powerpoint/2010/main" val="661138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C5DE6A-982A-414B-B7DD-ACE0B408B81F}"/>
              </a:ext>
            </a:extLst>
          </p:cNvPr>
          <p:cNvSpPr>
            <a:spLocks noGrp="1"/>
          </p:cNvSpPr>
          <p:nvPr>
            <p:ph type="title" idx="4294967295"/>
          </p:nvPr>
        </p:nvSpPr>
        <p:spPr>
          <a:xfrm>
            <a:off x="335686" y="663252"/>
            <a:ext cx="10515600" cy="1325563"/>
          </a:xfrm>
          <a:prstGeom prst="rect">
            <a:avLst/>
          </a:prstGeom>
        </p:spPr>
        <p:txBody>
          <a:bodyPr/>
          <a:lstStyle/>
          <a:p>
            <a:pPr rtl="0" eaLnBrk="1" latinLnBrk="0" hangingPunct="1"/>
            <a:r>
              <a:rPr lang="en-US" sz="4400" kern="1200" dirty="0">
                <a:solidFill>
                  <a:srgbClr val="FFFFFF"/>
                </a:solidFill>
                <a:effectLst/>
                <a:latin typeface="Arial" panose="020B0604020202020204" pitchFamily="34" charset="0"/>
                <a:ea typeface="Verdana" panose="020B0604030504040204" pitchFamily="34" charset="0"/>
                <a:cs typeface="Arial" panose="020B0604020202020204" pitchFamily="34" charset="0"/>
              </a:rPr>
              <a:t>Cohort Discussion #2</a:t>
            </a:r>
            <a:endParaRPr lang="en-US" dirty="0"/>
          </a:p>
        </p:txBody>
      </p:sp>
      <p:sp>
        <p:nvSpPr>
          <p:cNvPr id="4" name="Text Placeholder 3">
            <a:extLst>
              <a:ext uri="{FF2B5EF4-FFF2-40B4-BE49-F238E27FC236}">
                <a16:creationId xmlns:a16="http://schemas.microsoft.com/office/drawing/2014/main" id="{ACF670B8-807B-4FE9-A665-07D0E9A3CF38}"/>
              </a:ext>
            </a:extLst>
          </p:cNvPr>
          <p:cNvSpPr>
            <a:spLocks noGrp="1"/>
          </p:cNvSpPr>
          <p:nvPr>
            <p:ph type="body" sz="quarter" idx="14"/>
          </p:nvPr>
        </p:nvSpPr>
        <p:spPr>
          <a:xfrm>
            <a:off x="371246" y="1399220"/>
            <a:ext cx="8369708" cy="446087"/>
          </a:xfrm>
          <a:prstGeom prst="rect">
            <a:avLst/>
          </a:prstGeom>
        </p:spPr>
        <p:txBody>
          <a:bodyPr lIns="91440" tIns="45720" rIns="91440" bIns="45720" anchor="t">
            <a:noAutofit/>
          </a:bodyPr>
          <a:lstStyle/>
          <a:p>
            <a:r>
              <a:rPr lang="en-US" dirty="0">
                <a:latin typeface="Verdana"/>
                <a:ea typeface="Verdana"/>
                <a:cs typeface="Verdana"/>
              </a:rPr>
              <a:t>Design and Plan</a:t>
            </a:r>
          </a:p>
        </p:txBody>
      </p:sp>
      <p:sp>
        <p:nvSpPr>
          <p:cNvPr id="3" name="Text Placeholder 2">
            <a:extLst>
              <a:ext uri="{FF2B5EF4-FFF2-40B4-BE49-F238E27FC236}">
                <a16:creationId xmlns:a16="http://schemas.microsoft.com/office/drawing/2014/main" id="{0D440E10-A6C0-463B-AA42-DAA765D73530}"/>
              </a:ext>
            </a:extLst>
          </p:cNvPr>
          <p:cNvSpPr>
            <a:spLocks noGrp="1"/>
          </p:cNvSpPr>
          <p:nvPr>
            <p:ph type="body" sz="quarter" idx="15"/>
          </p:nvPr>
        </p:nvSpPr>
        <p:spPr/>
        <p:txBody>
          <a:bodyPr/>
          <a:lstStyle/>
          <a:p>
            <a:r>
              <a:rPr lang="en-US" dirty="0"/>
              <a:t>60–65 mins.</a:t>
            </a:r>
          </a:p>
        </p:txBody>
      </p:sp>
      <p:sp>
        <p:nvSpPr>
          <p:cNvPr id="11" name="Content Placeholder 4">
            <a:extLst>
              <a:ext uri="{FF2B5EF4-FFF2-40B4-BE49-F238E27FC236}">
                <a16:creationId xmlns:a16="http://schemas.microsoft.com/office/drawing/2014/main" id="{CCD03417-5B5E-4AD6-B902-561B5AEF22CD}"/>
              </a:ext>
            </a:extLst>
          </p:cNvPr>
          <p:cNvSpPr>
            <a:spLocks noGrp="1"/>
          </p:cNvSpPr>
          <p:nvPr>
            <p:ph idx="1"/>
          </p:nvPr>
        </p:nvSpPr>
        <p:spPr>
          <a:prstGeom prst="rect">
            <a:avLst/>
          </a:prstGeom>
        </p:spPr>
        <p:txBody>
          <a:bodyPr lIns="91440" tIns="45720" rIns="91440" bIns="45720" anchor="t">
            <a:normAutofit/>
          </a:bodyPr>
          <a:lstStyle/>
          <a:p>
            <a:pPr fontAlgn="base"/>
            <a:r>
              <a:rPr lang="en-US" dirty="0"/>
              <a:t>Discussion Topics:</a:t>
            </a:r>
          </a:p>
          <a:p>
            <a:pPr marL="457200" lvl="1" indent="-457200" fontAlgn="base">
              <a:buClr>
                <a:srgbClr val="FFFFFF"/>
              </a:buClr>
              <a:buFont typeface="Wingdings" panose="020B0604020202020204" pitchFamily="34" charset="0"/>
              <a:buChar char="§"/>
            </a:pPr>
            <a:r>
              <a:rPr lang="en-US" sz="2800" dirty="0">
                <a:latin typeface="Verdana"/>
                <a:ea typeface="Verdana"/>
              </a:rPr>
              <a:t>Which team activity did you choose?  </a:t>
            </a:r>
          </a:p>
          <a:p>
            <a:pPr marL="457200" lvl="1" indent="-457200" fontAlgn="base">
              <a:buClr>
                <a:srgbClr val="FFFFFF"/>
              </a:buClr>
              <a:buFont typeface="Wingdings" panose="020B0604020202020204" pitchFamily="34" charset="0"/>
              <a:buChar char="§"/>
            </a:pPr>
            <a:r>
              <a:rPr lang="en-US" sz="2800" dirty="0">
                <a:latin typeface="Verdana"/>
                <a:ea typeface="Verdana"/>
              </a:rPr>
              <a:t>What did you learn?  </a:t>
            </a:r>
          </a:p>
          <a:p>
            <a:pPr marL="457200" lvl="1" indent="-457200" fontAlgn="base">
              <a:buClr>
                <a:srgbClr val="FFFFFF"/>
              </a:buClr>
              <a:buFont typeface="Wingdings" panose="020B0604020202020204" pitchFamily="34" charset="0"/>
              <a:buChar char="§"/>
            </a:pPr>
            <a:r>
              <a:rPr lang="en-US" sz="2800" dirty="0">
                <a:latin typeface="Verdana"/>
                <a:ea typeface="Verdana"/>
              </a:rPr>
              <a:t>What questions did it raise for you?</a:t>
            </a:r>
            <a:endParaRPr lang="en-US" dirty="0"/>
          </a:p>
          <a:p>
            <a:pPr fontAlgn="base"/>
            <a:r>
              <a:rPr lang="en-US" dirty="0"/>
              <a:t>Ask questions and share ideas! </a:t>
            </a:r>
            <a:endParaRPr lang="en-US" dirty="0">
              <a:latin typeface="Verdana"/>
              <a:ea typeface="Verdana"/>
            </a:endParaRPr>
          </a:p>
        </p:txBody>
      </p:sp>
      <p:sp>
        <p:nvSpPr>
          <p:cNvPr id="10" name="Footer Placeholder 1">
            <a:extLst>
              <a:ext uri="{FF2B5EF4-FFF2-40B4-BE49-F238E27FC236}">
                <a16:creationId xmlns:a16="http://schemas.microsoft.com/office/drawing/2014/main" id="{DDA5BF19-CFBF-4280-A72C-9CCE33BC6E3B}"/>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solidFill>
                  <a:schemeClr val="bg1"/>
                </a:solidFill>
              </a:rPr>
              <a:t>Phase 2: Design and Plan</a:t>
            </a:r>
          </a:p>
        </p:txBody>
      </p:sp>
      <p:sp>
        <p:nvSpPr>
          <p:cNvPr id="9" name="Slide Number Placeholder 2">
            <a:extLst>
              <a:ext uri="{FF2B5EF4-FFF2-40B4-BE49-F238E27FC236}">
                <a16:creationId xmlns:a16="http://schemas.microsoft.com/office/drawing/2014/main" id="{4FA056B8-7379-4863-801E-95D13E0224A6}"/>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solidFill>
                  <a:schemeClr val="bg1"/>
                </a:solidFill>
              </a:rPr>
              <a:pPr/>
              <a:t>12</a:t>
            </a:fld>
            <a:endParaRPr lang="en-US" sz="1050">
              <a:solidFill>
                <a:schemeClr val="bg1"/>
              </a:solidFill>
            </a:endParaRPr>
          </a:p>
        </p:txBody>
      </p:sp>
    </p:spTree>
    <p:extLst>
      <p:ext uri="{BB962C8B-B14F-4D97-AF65-F5344CB8AC3E}">
        <p14:creationId xmlns:p14="http://schemas.microsoft.com/office/powerpoint/2010/main" val="67259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0109" y="50075"/>
            <a:ext cx="10902950" cy="768806"/>
          </a:xfrm>
          <a:prstGeom prst="rect">
            <a:avLst/>
          </a:prstGeom>
        </p:spPr>
        <p:txBody>
          <a:bodyPr/>
          <a:lstStyle/>
          <a:p>
            <a:r>
              <a:rPr lang="en-US" dirty="0"/>
              <a:t>Quick Reminders</a:t>
            </a:r>
          </a:p>
        </p:txBody>
      </p:sp>
      <p:pic>
        <p:nvPicPr>
          <p:cNvPr id="3" name="Picture 2">
            <a:extLst>
              <a:ext uri="{FF2B5EF4-FFF2-40B4-BE49-F238E27FC236}">
                <a16:creationId xmlns:a16="http://schemas.microsoft.com/office/drawing/2014/main" id="{5509BEA3-2576-45FF-ABE7-05709CA82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897" y="1017220"/>
            <a:ext cx="9449619" cy="5608806"/>
          </a:xfrm>
          <a:prstGeom prst="rect">
            <a:avLst/>
          </a:prstGeom>
        </p:spPr>
      </p:pic>
      <p:sp>
        <p:nvSpPr>
          <p:cNvPr id="67" name="Content Placeholder 1">
            <a:extLst>
              <a:ext uri="{FF2B5EF4-FFF2-40B4-BE49-F238E27FC236}">
                <a16:creationId xmlns:a16="http://schemas.microsoft.com/office/drawing/2014/main" id="{2834CAEF-8CF1-489E-807D-A7444FB141EF}"/>
              </a:ext>
            </a:extLst>
          </p:cNvPr>
          <p:cNvSpPr txBox="1">
            <a:spLocks/>
          </p:cNvSpPr>
          <p:nvPr/>
        </p:nvSpPr>
        <p:spPr>
          <a:xfrm>
            <a:off x="1741988" y="1173296"/>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1200"/>
              </a:spcBef>
              <a:spcAft>
                <a:spcPts val="4800"/>
              </a:spcAft>
              <a:buFont typeface="Wingdings" panose="05000000000000000000" pitchFamily="2" charset="2"/>
              <a:buNone/>
            </a:pPr>
            <a:r>
              <a:rPr lang="en-US" sz="2000" dirty="0">
                <a:solidFill>
                  <a:schemeClr val="bg1"/>
                </a:solidFill>
                <a:latin typeface="Verdana" panose="020B0604030504040204" pitchFamily="34" charset="0"/>
                <a:ea typeface="Verdana" panose="020B0604030504040204" pitchFamily="34" charset="0"/>
              </a:rPr>
              <a:t>Make sure you are signed into the Zoom </a:t>
            </a:r>
            <a:r>
              <a:rPr lang="en-US" sz="2000" u="sng" dirty="0">
                <a:solidFill>
                  <a:schemeClr val="bg1"/>
                </a:solidFill>
                <a:latin typeface="Verdana" panose="020B0604030504040204" pitchFamily="34" charset="0"/>
                <a:ea typeface="Verdana" panose="020B0604030504040204" pitchFamily="34" charset="0"/>
              </a:rPr>
              <a:t>desktop</a:t>
            </a:r>
            <a:r>
              <a:rPr lang="en-US" sz="2000" dirty="0">
                <a:solidFill>
                  <a:schemeClr val="bg1"/>
                </a:solidFill>
                <a:latin typeface="Verdana" panose="020B0604030504040204" pitchFamily="34" charset="0"/>
                <a:ea typeface="Verdana" panose="020B0604030504040204" pitchFamily="34" charset="0"/>
              </a:rPr>
              <a:t> client rather than through the browser version.</a:t>
            </a:r>
          </a:p>
        </p:txBody>
      </p:sp>
      <p:sp>
        <p:nvSpPr>
          <p:cNvPr id="70" name="Content Placeholder 1">
            <a:extLst>
              <a:ext uri="{FF2B5EF4-FFF2-40B4-BE49-F238E27FC236}">
                <a16:creationId xmlns:a16="http://schemas.microsoft.com/office/drawing/2014/main" id="{347A8397-F091-4377-98CB-FD97D1623D3E}"/>
              </a:ext>
            </a:extLst>
          </p:cNvPr>
          <p:cNvSpPr txBox="1">
            <a:spLocks/>
          </p:cNvSpPr>
          <p:nvPr/>
        </p:nvSpPr>
        <p:spPr>
          <a:xfrm>
            <a:off x="1741988" y="2367026"/>
            <a:ext cx="705477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We recommend using your computer for audio to facilitate participation. </a:t>
            </a:r>
          </a:p>
        </p:txBody>
      </p:sp>
      <p:sp>
        <p:nvSpPr>
          <p:cNvPr id="78" name="Content Placeholder 1">
            <a:extLst>
              <a:ext uri="{FF2B5EF4-FFF2-40B4-BE49-F238E27FC236}">
                <a16:creationId xmlns:a16="http://schemas.microsoft.com/office/drawing/2014/main" id="{D9BBCCEF-8D5B-46FD-B98B-877E66A96044}"/>
              </a:ext>
            </a:extLst>
          </p:cNvPr>
          <p:cNvSpPr txBox="1">
            <a:spLocks/>
          </p:cNvSpPr>
          <p:nvPr/>
        </p:nvSpPr>
        <p:spPr>
          <a:xfrm>
            <a:off x="1741989" y="3662597"/>
            <a:ext cx="7479190" cy="5840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Please mute your microphone and turn on your camera.</a:t>
            </a:r>
          </a:p>
        </p:txBody>
      </p:sp>
      <p:sp>
        <p:nvSpPr>
          <p:cNvPr id="79" name="Content Placeholder 1">
            <a:extLst>
              <a:ext uri="{FF2B5EF4-FFF2-40B4-BE49-F238E27FC236}">
                <a16:creationId xmlns:a16="http://schemas.microsoft.com/office/drawing/2014/main" id="{C1A4927F-E249-49D8-8290-9C983732D544}"/>
              </a:ext>
            </a:extLst>
          </p:cNvPr>
          <p:cNvSpPr txBox="1">
            <a:spLocks/>
          </p:cNvSpPr>
          <p:nvPr/>
        </p:nvSpPr>
        <p:spPr>
          <a:xfrm>
            <a:off x="1741990" y="4629698"/>
            <a:ext cx="7054779" cy="709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en-US" sz="2000" dirty="0">
                <a:solidFill>
                  <a:schemeClr val="bg1"/>
                </a:solidFill>
                <a:latin typeface="Verdana" panose="020B0604030504040204" pitchFamily="34" charset="0"/>
                <a:ea typeface="Verdana" panose="020B0604030504040204" pitchFamily="34" charset="0"/>
              </a:rPr>
              <a:t>During the webinar, chat the entire group for questions and comments related to the content.</a:t>
            </a:r>
          </a:p>
        </p:txBody>
      </p:sp>
      <p:sp>
        <p:nvSpPr>
          <p:cNvPr id="81" name="Content Placeholder 1">
            <a:extLst>
              <a:ext uri="{FF2B5EF4-FFF2-40B4-BE49-F238E27FC236}">
                <a16:creationId xmlns:a16="http://schemas.microsoft.com/office/drawing/2014/main" id="{E9889880-5395-4AF5-9092-AE455371C705}"/>
              </a:ext>
            </a:extLst>
          </p:cNvPr>
          <p:cNvSpPr txBox="1">
            <a:spLocks/>
          </p:cNvSpPr>
          <p:nvPr/>
        </p:nvSpPr>
        <p:spPr>
          <a:xfrm>
            <a:off x="1741990" y="5788328"/>
            <a:ext cx="7571899" cy="7097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Roboto Slab" pitchFamily="2" charset="0"/>
                <a:ea typeface="Roboto Slab" pitchFamily="2"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Roboto Slab" pitchFamily="2" charset="0"/>
                <a:ea typeface="Roboto Slab" pitchFamily="2"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Roboto Slab" pitchFamily="2" charset="0"/>
                <a:ea typeface="Roboto Slab" pitchFamily="2"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Roboto Slab" pitchFamily="2" charset="0"/>
                <a:ea typeface="Roboto Slab"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4800"/>
              </a:spcAft>
              <a:buNone/>
            </a:pPr>
            <a:r>
              <a:rPr lang="it-IT" sz="2000" dirty="0">
                <a:solidFill>
                  <a:schemeClr val="bg1"/>
                </a:solidFill>
                <a:latin typeface="Verdana" panose="020B0604030504040204" pitchFamily="34" charset="0"/>
                <a:ea typeface="Verdana" panose="020B0604030504040204" pitchFamily="34" charset="0"/>
              </a:rPr>
              <a:t>If you experience problems during the webinar, message or email __________ at ________________________</a:t>
            </a:r>
            <a:r>
              <a:rPr lang="en-US" sz="2000" dirty="0">
                <a:solidFill>
                  <a:schemeClr val="bg1"/>
                </a:solidFill>
                <a:latin typeface="Verdana" panose="020B0604030504040204" pitchFamily="34" charset="0"/>
                <a:ea typeface="Verdana" panose="020B0604030504040204" pitchFamily="34" charset="0"/>
              </a:rPr>
              <a:t>.</a:t>
            </a:r>
          </a:p>
        </p:txBody>
      </p:sp>
      <p:pic>
        <p:nvPicPr>
          <p:cNvPr id="4" name="Picture 3" descr="Cover of IET Design Camp Participant Guide. Remember to take notes in your Participant Guide! ">
            <a:extLst>
              <a:ext uri="{FF2B5EF4-FFF2-40B4-BE49-F238E27FC236}">
                <a16:creationId xmlns:a16="http://schemas.microsoft.com/office/drawing/2014/main" id="{0A4FB0F8-8928-4AF8-82AA-77F959DCB51B}"/>
              </a:ext>
            </a:extLst>
          </p:cNvPr>
          <p:cNvPicPr>
            <a:picLocks noChangeAspect="1"/>
          </p:cNvPicPr>
          <p:nvPr/>
        </p:nvPicPr>
        <p:blipFill>
          <a:blip r:embed="rId4"/>
          <a:stretch>
            <a:fillRect/>
          </a:stretch>
        </p:blipFill>
        <p:spPr>
          <a:xfrm>
            <a:off x="9579756" y="1528169"/>
            <a:ext cx="2481287" cy="4334632"/>
          </a:xfrm>
          <a:prstGeom prst="rect">
            <a:avLst/>
          </a:prstGeom>
        </p:spPr>
      </p:pic>
      <p:sp>
        <p:nvSpPr>
          <p:cNvPr id="69" name="Footer Placeholder 1">
            <a:extLst>
              <a:ext uri="{FF2B5EF4-FFF2-40B4-BE49-F238E27FC236}">
                <a16:creationId xmlns:a16="http://schemas.microsoft.com/office/drawing/2014/main" id="{AA00BB43-C834-4BDD-B6D1-3E3DA844C4DC}"/>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t>Phase 2: Design and Plan</a:t>
            </a:r>
          </a:p>
        </p:txBody>
      </p:sp>
      <p:sp>
        <p:nvSpPr>
          <p:cNvPr id="68" name="Slide Number Placeholder 2">
            <a:extLst>
              <a:ext uri="{FF2B5EF4-FFF2-40B4-BE49-F238E27FC236}">
                <a16:creationId xmlns:a16="http://schemas.microsoft.com/office/drawing/2014/main" id="{3E26DC19-4F1D-475A-855B-D70717AA93EC}"/>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2</a:t>
            </a:fld>
            <a:endParaRPr lang="en-US" sz="1050"/>
          </a:p>
        </p:txBody>
      </p:sp>
    </p:spTree>
    <p:extLst>
      <p:ext uri="{BB962C8B-B14F-4D97-AF65-F5344CB8AC3E}">
        <p14:creationId xmlns:p14="http://schemas.microsoft.com/office/powerpoint/2010/main" val="232339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199" y="485620"/>
            <a:ext cx="7382877" cy="818647"/>
          </a:xfrm>
        </p:spPr>
        <p:txBody>
          <a:bodyPr/>
          <a:lstStyle/>
          <a:p>
            <a:r>
              <a:rPr lang="en-US" dirty="0">
                <a:latin typeface="Arial" panose="020B0604020202020204" pitchFamily="34" charset="0"/>
                <a:cs typeface="Arial" panose="020B0604020202020204" pitchFamily="34" charset="0"/>
              </a:rPr>
              <a:t>Agenda</a:t>
            </a:r>
          </a:p>
        </p:txBody>
      </p:sp>
      <p:sp>
        <p:nvSpPr>
          <p:cNvPr id="5" name="Content Placeholder 4"/>
          <p:cNvSpPr>
            <a:spLocks noGrp="1"/>
          </p:cNvSpPr>
          <p:nvPr>
            <p:ph idx="4294967295"/>
          </p:nvPr>
        </p:nvSpPr>
        <p:spPr>
          <a:xfrm>
            <a:off x="1542361" y="1689521"/>
            <a:ext cx="7906439" cy="4788972"/>
          </a:xfrm>
          <a:prstGeom prst="rect">
            <a:avLst/>
          </a:prstGeom>
        </p:spPr>
        <p:txBody>
          <a:bodyPr vert="horz" lIns="91440" tIns="45720" rIns="91440" bIns="45720" rtlCol="0" anchor="t">
            <a:normAutofit fontScale="32500" lnSpcReduction="20000"/>
          </a:bodyPr>
          <a:lstStyle/>
          <a:p>
            <a:pPr>
              <a:lnSpc>
                <a:spcPct val="120000"/>
              </a:lnSpc>
              <a:spcAft>
                <a:spcPts val="800"/>
              </a:spcAft>
            </a:pPr>
            <a:r>
              <a:rPr lang="en-US" sz="6300" b="1" dirty="0">
                <a:solidFill>
                  <a:schemeClr val="tx1"/>
                </a:solidFill>
                <a:latin typeface="Verdana"/>
                <a:ea typeface="Verdana"/>
              </a:rPr>
              <a:t>Session Introduction</a:t>
            </a:r>
          </a:p>
          <a:p>
            <a:pPr marL="684213" indent="-400050">
              <a:lnSpc>
                <a:spcPct val="120000"/>
              </a:lnSpc>
              <a:spcAft>
                <a:spcPts val="800"/>
              </a:spcAft>
              <a:buFontTx/>
              <a:buChar char="−"/>
            </a:pPr>
            <a:r>
              <a:rPr lang="en-US" sz="6200" dirty="0">
                <a:solidFill>
                  <a:schemeClr val="tx1"/>
                </a:solidFill>
                <a:latin typeface="Verdana"/>
                <a:ea typeface="Verdana"/>
                <a:cs typeface="Verdana"/>
              </a:rPr>
              <a:t>Key Takeaways and Areas of Interest from the Design and Plan Phase</a:t>
            </a:r>
            <a:endParaRPr lang="en-US" sz="5800" dirty="0">
              <a:solidFill>
                <a:schemeClr val="tx1"/>
              </a:solidFill>
              <a:latin typeface="Verdana" panose="020B0604030504040204" pitchFamily="34" charset="0"/>
              <a:ea typeface="Verdana" panose="020B0604030504040204" pitchFamily="34" charset="0"/>
              <a:cs typeface="Verdana"/>
            </a:endParaRPr>
          </a:p>
          <a:p>
            <a:pPr marL="684213" indent="-400050">
              <a:lnSpc>
                <a:spcPct val="120000"/>
              </a:lnSpc>
              <a:spcAft>
                <a:spcPts val="800"/>
              </a:spcAft>
              <a:buFontTx/>
              <a:buChar char="−"/>
            </a:pPr>
            <a:r>
              <a:rPr lang="en-US" sz="6200" dirty="0">
                <a:solidFill>
                  <a:schemeClr val="tx1"/>
                </a:solidFill>
                <a:latin typeface="Verdana"/>
                <a:ea typeface="Verdana"/>
                <a:cs typeface="Verdana"/>
              </a:rPr>
              <a:t>Where You’ve Been: Team Activity</a:t>
            </a:r>
          </a:p>
          <a:p>
            <a:pPr marL="684213" indent="-400050">
              <a:lnSpc>
                <a:spcPct val="120000"/>
              </a:lnSpc>
              <a:spcAft>
                <a:spcPts val="800"/>
              </a:spcAft>
              <a:buFontTx/>
              <a:buChar char="−"/>
            </a:pPr>
            <a:r>
              <a:rPr lang="en-US" sz="6200" dirty="0">
                <a:solidFill>
                  <a:schemeClr val="tx1"/>
                </a:solidFill>
                <a:latin typeface="Verdana"/>
                <a:ea typeface="Verdana"/>
                <a:cs typeface="Verdana"/>
              </a:rPr>
              <a:t>What's Next: </a:t>
            </a:r>
            <a:r>
              <a:rPr lang="en-US" sz="5800" dirty="0">
                <a:solidFill>
                  <a:schemeClr val="tx1"/>
                </a:solidFill>
                <a:latin typeface="Verdana"/>
                <a:ea typeface="Verdana"/>
                <a:cs typeface="Verdana"/>
              </a:rPr>
              <a:t>Individual Assignment for next meeting</a:t>
            </a:r>
          </a:p>
          <a:p>
            <a:pPr>
              <a:lnSpc>
                <a:spcPct val="120000"/>
              </a:lnSpc>
              <a:spcAft>
                <a:spcPts val="800"/>
              </a:spcAft>
            </a:pPr>
            <a:r>
              <a:rPr lang="en-US" sz="6200" b="1" dirty="0">
                <a:solidFill>
                  <a:schemeClr val="tx1"/>
                </a:solidFill>
                <a:latin typeface="Verdana"/>
                <a:ea typeface="Verdana"/>
                <a:cs typeface="Verdana"/>
              </a:rPr>
              <a:t>Today's Cohort Discussion</a:t>
            </a:r>
          </a:p>
          <a:p>
            <a:pPr marL="684213" lvl="1" indent="-400050">
              <a:lnSpc>
                <a:spcPct val="120000"/>
              </a:lnSpc>
              <a:spcBef>
                <a:spcPts val="1000"/>
              </a:spcBef>
              <a:spcAft>
                <a:spcPts val="800"/>
              </a:spcAft>
              <a:buClr>
                <a:srgbClr val="047C7C"/>
              </a:buClr>
              <a:buFontTx/>
              <a:buChar char="−"/>
            </a:pPr>
            <a:r>
              <a:rPr lang="en-US" sz="6300" dirty="0">
                <a:solidFill>
                  <a:schemeClr val="tx1"/>
                </a:solidFill>
                <a:latin typeface="Verdana"/>
                <a:ea typeface="Verdana"/>
              </a:rPr>
              <a:t>Phase 2 Discussion Topics</a:t>
            </a:r>
          </a:p>
          <a:p>
            <a:pPr marL="684213" lvl="1" indent="-400050">
              <a:lnSpc>
                <a:spcPct val="120000"/>
              </a:lnSpc>
              <a:spcBef>
                <a:spcPts val="1000"/>
              </a:spcBef>
              <a:spcAft>
                <a:spcPts val="800"/>
              </a:spcAft>
              <a:buClr>
                <a:srgbClr val="047C7C"/>
              </a:buClr>
              <a:buFontTx/>
              <a:buChar char="−"/>
            </a:pPr>
            <a:r>
              <a:rPr lang="en-US" sz="6300" dirty="0">
                <a:solidFill>
                  <a:schemeClr val="tx1"/>
                </a:solidFill>
                <a:latin typeface="Verdana"/>
                <a:ea typeface="Verdana"/>
              </a:rPr>
              <a:t>Session Wrap-Up – from your breakout rooms</a:t>
            </a:r>
          </a:p>
        </p:txBody>
      </p:sp>
      <p:sp>
        <p:nvSpPr>
          <p:cNvPr id="8" name="Footer Placeholder 1">
            <a:extLst>
              <a:ext uri="{FF2B5EF4-FFF2-40B4-BE49-F238E27FC236}">
                <a16:creationId xmlns:a16="http://schemas.microsoft.com/office/drawing/2014/main" id="{55F58790-28C5-4E42-9795-EDE3F8180542}"/>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t>Phase 2: Design and Plan</a:t>
            </a:r>
          </a:p>
        </p:txBody>
      </p:sp>
      <p:sp>
        <p:nvSpPr>
          <p:cNvPr id="7" name="Slide Number Placeholder 2">
            <a:extLst>
              <a:ext uri="{FF2B5EF4-FFF2-40B4-BE49-F238E27FC236}">
                <a16:creationId xmlns:a16="http://schemas.microsoft.com/office/drawing/2014/main" id="{7DFCA014-7022-4B9A-96D1-F66894C6FECF}"/>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3</a:t>
            </a:fld>
            <a:endParaRPr lang="en-US" sz="1050"/>
          </a:p>
        </p:txBody>
      </p:sp>
    </p:spTree>
    <p:extLst>
      <p:ext uri="{BB962C8B-B14F-4D97-AF65-F5344CB8AC3E}">
        <p14:creationId xmlns:p14="http://schemas.microsoft.com/office/powerpoint/2010/main" val="309664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5F590A-2FDF-49B9-B18B-094E9A689C2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8915"/>
            <a:ext cx="12192000" cy="1725168"/>
          </a:xfrm>
          <a:prstGeom prst="rect">
            <a:avLst/>
          </a:prstGeom>
        </p:spPr>
      </p:pic>
      <p:sp>
        <p:nvSpPr>
          <p:cNvPr id="3" name="Title 2">
            <a:extLst>
              <a:ext uri="{FF2B5EF4-FFF2-40B4-BE49-F238E27FC236}">
                <a16:creationId xmlns:a16="http://schemas.microsoft.com/office/drawing/2014/main" id="{141EDBA0-A45E-4DAA-8AA0-B10024C00BD2}"/>
              </a:ext>
            </a:extLst>
          </p:cNvPr>
          <p:cNvSpPr>
            <a:spLocks noGrp="1"/>
          </p:cNvSpPr>
          <p:nvPr>
            <p:ph type="title"/>
          </p:nvPr>
        </p:nvSpPr>
        <p:spPr>
          <a:xfrm>
            <a:off x="3053050" y="427604"/>
            <a:ext cx="6085901" cy="868931"/>
          </a:xfrm>
        </p:spPr>
        <p:txBody>
          <a:bodyPr/>
          <a:lstStyle/>
          <a:p>
            <a:pPr algn="ctr"/>
            <a:r>
              <a:rPr lang="en-US" dirty="0">
                <a:solidFill>
                  <a:schemeClr val="bg1"/>
                </a:solidFill>
                <a:latin typeface="Arial" panose="020B0604020202020204" pitchFamily="34" charset="0"/>
                <a:cs typeface="Arial" panose="020B0604020202020204" pitchFamily="34" charset="0"/>
              </a:rPr>
              <a:t>IET Design Camp</a:t>
            </a:r>
          </a:p>
        </p:txBody>
      </p:sp>
      <p:pic>
        <p:nvPicPr>
          <p:cNvPr id="7" name="Picture 6" descr="We are here in Weeks 4 and 5 for the cohort discussion on Thursday. ">
            <a:extLst>
              <a:ext uri="{FF2B5EF4-FFF2-40B4-BE49-F238E27FC236}">
                <a16:creationId xmlns:a16="http://schemas.microsoft.com/office/drawing/2014/main" id="{E102CE8E-DD1A-41EE-BCC1-5A6FFA7E8DA2}"/>
              </a:ext>
            </a:extLst>
          </p:cNvPr>
          <p:cNvPicPr>
            <a:picLocks noChangeAspect="1"/>
          </p:cNvPicPr>
          <p:nvPr/>
        </p:nvPicPr>
        <p:blipFill>
          <a:blip r:embed="rId4"/>
          <a:stretch>
            <a:fillRect/>
          </a:stretch>
        </p:blipFill>
        <p:spPr>
          <a:xfrm>
            <a:off x="5353739" y="1778307"/>
            <a:ext cx="1676545" cy="749873"/>
          </a:xfrm>
          <a:prstGeom prst="rect">
            <a:avLst/>
          </a:prstGeom>
        </p:spPr>
      </p:pic>
      <p:graphicFrame>
        <p:nvGraphicFramePr>
          <p:cNvPr id="8" name="Table 7" descr="We are here in Weeks 4 and 5 for the cohort discussion on Thursday. ">
            <a:extLst>
              <a:ext uri="{FF2B5EF4-FFF2-40B4-BE49-F238E27FC236}">
                <a16:creationId xmlns:a16="http://schemas.microsoft.com/office/drawing/2014/main" id="{4952A8C1-59D8-4674-A615-8432B013637E}"/>
              </a:ext>
            </a:extLst>
          </p:cNvPr>
          <p:cNvGraphicFramePr>
            <a:graphicFrameLocks noGrp="1"/>
          </p:cNvGraphicFramePr>
          <p:nvPr>
            <p:extLst>
              <p:ext uri="{D42A27DB-BD31-4B8C-83A1-F6EECF244321}">
                <p14:modId xmlns:p14="http://schemas.microsoft.com/office/powerpoint/2010/main" val="3102485121"/>
              </p:ext>
            </p:extLst>
          </p:nvPr>
        </p:nvGraphicFramePr>
        <p:xfrm>
          <a:off x="369065" y="2594560"/>
          <a:ext cx="11407964" cy="3835836"/>
        </p:xfrm>
        <a:graphic>
          <a:graphicData uri="http://schemas.openxmlformats.org/drawingml/2006/table">
            <a:tbl>
              <a:tblPr firstRow="1" firstCol="1" bandRow="1"/>
              <a:tblGrid>
                <a:gridCol w="2262406">
                  <a:extLst>
                    <a:ext uri="{9D8B030D-6E8A-4147-A177-3AD203B41FA5}">
                      <a16:colId xmlns:a16="http://schemas.microsoft.com/office/drawing/2014/main" val="4240751162"/>
                    </a:ext>
                  </a:extLst>
                </a:gridCol>
                <a:gridCol w="2358340">
                  <a:extLst>
                    <a:ext uri="{9D8B030D-6E8A-4147-A177-3AD203B41FA5}">
                      <a16:colId xmlns:a16="http://schemas.microsoft.com/office/drawing/2014/main" val="2233773580"/>
                    </a:ext>
                  </a:extLst>
                </a:gridCol>
                <a:gridCol w="2262406">
                  <a:extLst>
                    <a:ext uri="{9D8B030D-6E8A-4147-A177-3AD203B41FA5}">
                      <a16:colId xmlns:a16="http://schemas.microsoft.com/office/drawing/2014/main" val="4055305331"/>
                    </a:ext>
                  </a:extLst>
                </a:gridCol>
                <a:gridCol w="2262406">
                  <a:extLst>
                    <a:ext uri="{9D8B030D-6E8A-4147-A177-3AD203B41FA5}">
                      <a16:colId xmlns:a16="http://schemas.microsoft.com/office/drawing/2014/main" val="2832953357"/>
                    </a:ext>
                  </a:extLst>
                </a:gridCol>
                <a:gridCol w="2262406">
                  <a:extLst>
                    <a:ext uri="{9D8B030D-6E8A-4147-A177-3AD203B41FA5}">
                      <a16:colId xmlns:a16="http://schemas.microsoft.com/office/drawing/2014/main" val="695778586"/>
                    </a:ext>
                  </a:extLst>
                </a:gridCol>
              </a:tblGrid>
              <a:tr h="299063">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 1</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2 &amp; 3</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4 &amp; 5</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6 &amp; 7</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marL="0" marR="0" algn="ctr" fontAlgn="t">
                        <a:lnSpc>
                          <a:spcPct val="115000"/>
                        </a:lnSpc>
                        <a:spcBef>
                          <a:spcPts val="200"/>
                        </a:spcBef>
                        <a:spcAft>
                          <a:spcPts val="200"/>
                        </a:spcAft>
                      </a:pPr>
                      <a:r>
                        <a:rPr lang="en-US" sz="1400" b="0" i="0" u="none" strike="noStrike">
                          <a:solidFill>
                            <a:srgbClr val="000000"/>
                          </a:solidFill>
                          <a:effectLst/>
                          <a:latin typeface="Arial"/>
                          <a:ea typeface="Yu Gothic Light"/>
                        </a:rPr>
                        <a:t>WEEKS 8 &amp; 9</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79623970"/>
                  </a:ext>
                </a:extLst>
              </a:tr>
              <a:tr h="738489">
                <a:tc>
                  <a:txBody>
                    <a:bodyPr/>
                    <a:lstStyle/>
                    <a:p>
                      <a:pPr marL="0" marR="0" algn="ctr" fontAlgn="ctr">
                        <a:lnSpc>
                          <a:spcPct val="115000"/>
                        </a:lnSpc>
                        <a:spcBef>
                          <a:spcPts val="400"/>
                        </a:spcBef>
                        <a:spcAft>
                          <a:spcPts val="400"/>
                        </a:spcAft>
                      </a:pPr>
                      <a:r>
                        <a:rPr lang="en-US" sz="1500" b="1" i="0" u="none" strike="noStrike" dirty="0">
                          <a:solidFill>
                            <a:srgbClr val="FFFFFF"/>
                          </a:solidFill>
                          <a:effectLst/>
                          <a:latin typeface="Arial"/>
                          <a:ea typeface="Yu Gothic Light"/>
                        </a:rPr>
                        <a:t>Orientation</a:t>
                      </a:r>
                      <a:endParaRPr lang="en-US" sz="2100" b="0" i="0" u="none" strike="noStrike"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A6C88"/>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1: Research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Assess</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BE5710"/>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2: Design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Plan</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5E51A1"/>
                    </a:solidFill>
                  </a:tcPr>
                </a:tc>
                <a:tc>
                  <a:txBody>
                    <a:bodyPr/>
                    <a:lstStyle/>
                    <a:p>
                      <a:pPr marL="0" marR="0" algn="l" fontAlgn="ctr">
                        <a:lnSpc>
                          <a:spcPct val="115000"/>
                        </a:lnSpc>
                        <a:spcBef>
                          <a:spcPts val="400"/>
                        </a:spcBef>
                        <a:spcAft>
                          <a:spcPts val="400"/>
                        </a:spcAft>
                      </a:pPr>
                      <a:r>
                        <a:rPr lang="en-US" sz="1500" b="1" i="0" u="none" strike="noStrike" spc="-30" baseline="0" dirty="0">
                          <a:solidFill>
                            <a:srgbClr val="FFFFFF"/>
                          </a:solidFill>
                          <a:effectLst/>
                          <a:latin typeface="Arial"/>
                          <a:ea typeface="Yu Gothic Light"/>
                        </a:rPr>
                        <a:t>Phase 3: Develop </a:t>
                      </a:r>
                      <a:br>
                        <a:rPr lang="en-US" sz="1500" b="1" i="0" u="none" strike="noStrike" spc="-30" baseline="0" dirty="0">
                          <a:solidFill>
                            <a:srgbClr val="FFFFFF"/>
                          </a:solidFill>
                          <a:effectLst/>
                          <a:latin typeface="Arial"/>
                          <a:ea typeface="Yu Gothic Light"/>
                        </a:rPr>
                      </a:br>
                      <a:r>
                        <a:rPr lang="en-US" sz="1500" b="1" i="0" u="none" strike="noStrike" spc="-30" baseline="0" dirty="0">
                          <a:solidFill>
                            <a:srgbClr val="FFFFFF"/>
                          </a:solidFill>
                          <a:effectLst/>
                          <a:latin typeface="Arial"/>
                          <a:ea typeface="Yu Gothic Light"/>
                        </a:rPr>
                        <a:t>and Implement</a:t>
                      </a:r>
                      <a:endParaRPr lang="en-US" sz="2100" b="0" i="0" u="none" strike="noStrike" spc="-30" baseline="0" dirty="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047C7C"/>
                    </a:solidFill>
                  </a:tcPr>
                </a:tc>
                <a:tc>
                  <a:txBody>
                    <a:bodyPr/>
                    <a:lstStyle/>
                    <a:p>
                      <a:pPr marL="0" marR="0" algn="l" fontAlgn="ctr">
                        <a:lnSpc>
                          <a:spcPct val="115000"/>
                        </a:lnSpc>
                        <a:spcBef>
                          <a:spcPts val="400"/>
                        </a:spcBef>
                        <a:spcAft>
                          <a:spcPts val="400"/>
                        </a:spcAft>
                      </a:pPr>
                      <a:r>
                        <a:rPr lang="en-US" sz="1500" b="1" i="0" u="none" strike="noStrike" spc="-30" baseline="0">
                          <a:solidFill>
                            <a:srgbClr val="FFFFFF"/>
                          </a:solidFill>
                          <a:effectLst/>
                          <a:latin typeface="Arial"/>
                          <a:ea typeface="Yu Gothic Light"/>
                        </a:rPr>
                        <a:t>Phase 4: Evaluate </a:t>
                      </a:r>
                      <a:br>
                        <a:rPr lang="en-US" sz="1500" b="1" i="0" u="none" strike="noStrike" spc="-30" baseline="0">
                          <a:solidFill>
                            <a:srgbClr val="FFFFFF"/>
                          </a:solidFill>
                          <a:effectLst/>
                          <a:latin typeface="Arial"/>
                          <a:ea typeface="Yu Gothic Light"/>
                        </a:rPr>
                      </a:br>
                      <a:r>
                        <a:rPr lang="en-US" sz="1500" b="1" i="0" u="none" strike="noStrike" spc="-30" baseline="0">
                          <a:solidFill>
                            <a:srgbClr val="FFFFFF"/>
                          </a:solidFill>
                          <a:effectLst/>
                          <a:latin typeface="Arial"/>
                          <a:ea typeface="Yu Gothic Light"/>
                        </a:rPr>
                        <a:t>and Improve</a:t>
                      </a:r>
                      <a:endParaRPr lang="en-US" sz="2100" b="0" i="0" u="none" strike="noStrike" spc="-30" baseline="0">
                        <a:effectLst/>
                        <a:latin typeface="Arial"/>
                        <a:ea typeface="Yu Gothic Light"/>
                      </a:endParaRPr>
                    </a:p>
                  </a:txBody>
                  <a:tcPr marL="79987" marR="79987" marT="11109" marB="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315F9F"/>
                    </a:solidFill>
                  </a:tcPr>
                </a:tc>
                <a:extLst>
                  <a:ext uri="{0D108BD9-81ED-4DB2-BD59-A6C34878D82A}">
                    <a16:rowId xmlns:a16="http://schemas.microsoft.com/office/drawing/2014/main" val="3724037544"/>
                  </a:ext>
                </a:extLst>
              </a:tr>
              <a:tr h="688554">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MONDAY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Toolkit reading assignment</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MONDAY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Toolkit reading assignment</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978864387"/>
                  </a:ext>
                </a:extLst>
              </a:tr>
              <a:tr h="699571">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5DCE4"/>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TUESDAY</a:t>
                      </a:r>
                      <a:endParaRPr lang="en-US" sz="2100" b="0" i="0" u="none" strike="noStrike" dirty="0">
                        <a:effectLst/>
                        <a:latin typeface="Arial"/>
                        <a:ea typeface="Yu Gothic Light"/>
                      </a:endParaRP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Training Webinar</a:t>
                      </a:r>
                      <a:endParaRPr lang="en-US" sz="2100" b="0" i="0" u="none" strike="noStrike" dirty="0">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Training Webinar</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1955557957"/>
                  </a:ext>
                </a:extLst>
              </a:tr>
              <a:tr h="716097">
                <a:tc>
                  <a:txBody>
                    <a:bodyPr/>
                    <a:lstStyle/>
                    <a:p>
                      <a:pPr marL="0" marR="0" algn="ctr" fontAlgn="t">
                        <a:lnSpc>
                          <a:spcPct val="115000"/>
                        </a:lnSpc>
                        <a:spcBef>
                          <a:spcPts val="600"/>
                        </a:spcBef>
                        <a:spcAft>
                          <a:spcPts val="600"/>
                        </a:spcAft>
                      </a:pPr>
                      <a:endParaRPr lang="en-US" sz="2100" b="0" i="0" u="none" strike="noStrike">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MON</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WED – WED</a:t>
                      </a:r>
                      <a:endParaRPr lang="en-US" sz="2100" b="0" i="0" u="none" strike="noStrike">
                        <a:effectLst/>
                        <a:latin typeface="Arial" panose="020B0604020202020204" pitchFamily="34" charset="0"/>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Team Activity</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772319496"/>
                  </a:ext>
                </a:extLst>
              </a:tr>
              <a:tr h="694062">
                <a:tc>
                  <a:txBody>
                    <a:bodyPr/>
                    <a:lstStyle/>
                    <a:p>
                      <a:pPr marL="0" marR="0" algn="ctr" fontAlgn="t">
                        <a:lnSpc>
                          <a:spcPct val="115000"/>
                        </a:lnSpc>
                        <a:spcBef>
                          <a:spcPts val="600"/>
                        </a:spcBef>
                        <a:spcAft>
                          <a:spcPts val="600"/>
                        </a:spcAft>
                      </a:pPr>
                      <a:endParaRPr lang="en-US" sz="2100" b="0" i="0" u="none" strike="noStrike">
                        <a:effectLst/>
                        <a:latin typeface="Arial"/>
                        <a:ea typeface="Yu Gothic Light"/>
                      </a:endParaRPr>
                    </a:p>
                  </a:txBody>
                  <a:tcPr marL="79987" marR="79987" marT="11109"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TUESDAY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4C79A"/>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THURSDAY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C6BDE1"/>
                    </a:solidFill>
                  </a:tcPr>
                </a:tc>
                <a:tc>
                  <a:txBody>
                    <a:bodyPr/>
                    <a:lstStyle/>
                    <a:p>
                      <a:pPr marL="0" marR="0" algn="ctr" fontAlgn="t">
                        <a:lnSpc>
                          <a:spcPct val="115000"/>
                        </a:lnSpc>
                        <a:spcBef>
                          <a:spcPts val="400"/>
                        </a:spcBef>
                        <a:spcAft>
                          <a:spcPts val="0"/>
                        </a:spcAft>
                      </a:pPr>
                      <a:r>
                        <a:rPr lang="en-US" sz="1400" b="1" i="0" u="none" strike="noStrike">
                          <a:solidFill>
                            <a:srgbClr val="000000"/>
                          </a:solidFill>
                          <a:effectLst/>
                          <a:latin typeface="Arial"/>
                          <a:ea typeface="Yu Gothic Light"/>
                        </a:rPr>
                        <a:t>THURSDAY</a:t>
                      </a:r>
                      <a:endParaRPr lang="en-US" sz="2100" b="0" i="0" u="none" strike="noStrike">
                        <a:effectLst/>
                        <a:latin typeface="Arial"/>
                        <a:ea typeface="Yu Gothic Light"/>
                      </a:endParaRPr>
                    </a:p>
                    <a:p>
                      <a:pPr marL="0" marR="0" algn="ctr" fontAlgn="t">
                        <a:lnSpc>
                          <a:spcPct val="115000"/>
                        </a:lnSpc>
                        <a:spcBef>
                          <a:spcPts val="400"/>
                        </a:spcBef>
                        <a:spcAft>
                          <a:spcPts val="400"/>
                        </a:spcAft>
                      </a:pPr>
                      <a:r>
                        <a:rPr lang="en-US" sz="1400" b="0" i="0" u="none" strike="noStrike">
                          <a:solidFill>
                            <a:srgbClr val="000000"/>
                          </a:solidFill>
                          <a:effectLst/>
                          <a:latin typeface="Arial"/>
                          <a:ea typeface="Yu Gothic Light"/>
                        </a:rPr>
                        <a:t>Cohort Discussion</a:t>
                      </a:r>
                      <a:endParaRPr lang="en-US" sz="2100" b="0" i="0" u="none" strike="noStrike">
                        <a:effectLst/>
                        <a:latin typeface="Arial"/>
                        <a:ea typeface="Yu Gothic Light"/>
                      </a:endParaRP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8F0E1"/>
                    </a:solidFill>
                  </a:tcPr>
                </a:tc>
                <a:tc>
                  <a:txBody>
                    <a:bodyPr/>
                    <a:lstStyle/>
                    <a:p>
                      <a:pPr marL="0" marR="0" algn="ctr" fontAlgn="t">
                        <a:lnSpc>
                          <a:spcPct val="115000"/>
                        </a:lnSpc>
                        <a:spcBef>
                          <a:spcPts val="400"/>
                        </a:spcBef>
                        <a:spcAft>
                          <a:spcPts val="0"/>
                        </a:spcAft>
                      </a:pPr>
                      <a:r>
                        <a:rPr lang="en-US" sz="1400" b="1" i="0" u="none" strike="noStrike" dirty="0">
                          <a:solidFill>
                            <a:srgbClr val="000000"/>
                          </a:solidFill>
                          <a:effectLst/>
                          <a:latin typeface="Arial"/>
                          <a:ea typeface="Yu Gothic Light"/>
                        </a:rPr>
                        <a:t>THURSDAY</a:t>
                      </a:r>
                    </a:p>
                    <a:p>
                      <a:pPr marL="0" marR="0" algn="ctr" fontAlgn="t">
                        <a:lnSpc>
                          <a:spcPct val="115000"/>
                        </a:lnSpc>
                        <a:spcBef>
                          <a:spcPts val="400"/>
                        </a:spcBef>
                        <a:spcAft>
                          <a:spcPts val="400"/>
                        </a:spcAft>
                      </a:pPr>
                      <a:r>
                        <a:rPr lang="en-US" sz="1400" b="0" i="0" u="none" strike="noStrike" dirty="0">
                          <a:solidFill>
                            <a:srgbClr val="000000"/>
                          </a:solidFill>
                          <a:effectLst/>
                          <a:latin typeface="Arial"/>
                          <a:ea typeface="Yu Gothic Light"/>
                        </a:rPr>
                        <a:t>Closing Session</a:t>
                      </a:r>
                    </a:p>
                  </a:txBody>
                  <a:tcPr marL="79987" marR="79987" marT="11109"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E2F3"/>
                    </a:solidFill>
                  </a:tcPr>
                </a:tc>
                <a:extLst>
                  <a:ext uri="{0D108BD9-81ED-4DB2-BD59-A6C34878D82A}">
                    <a16:rowId xmlns:a16="http://schemas.microsoft.com/office/drawing/2014/main" val="2768493506"/>
                  </a:ext>
                </a:extLst>
              </a:tr>
            </a:tbl>
          </a:graphicData>
        </a:graphic>
      </p:graphicFrame>
      <p:sp>
        <p:nvSpPr>
          <p:cNvPr id="9" name="Oval 8">
            <a:extLst>
              <a:ext uri="{FF2B5EF4-FFF2-40B4-BE49-F238E27FC236}">
                <a16:creationId xmlns:a16="http://schemas.microsoft.com/office/drawing/2014/main" id="{8B60C3FE-3788-4DEF-86DB-4B4033463437}"/>
              </a:ext>
              <a:ext uri="{C183D7F6-B498-43B3-948B-1728B52AA6E4}">
                <adec:decorative xmlns:adec="http://schemas.microsoft.com/office/drawing/2017/decorative" val="1"/>
              </a:ext>
            </a:extLst>
          </p:cNvPr>
          <p:cNvSpPr/>
          <p:nvPr/>
        </p:nvSpPr>
        <p:spPr>
          <a:xfrm>
            <a:off x="5225796" y="5696676"/>
            <a:ext cx="1845189" cy="8001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7C7BBABB-5726-4F36-AE86-52526EEAAAF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982965">
            <a:off x="4466153" y="3042666"/>
            <a:ext cx="430371" cy="430371"/>
          </a:xfrm>
          <a:prstGeom prst="rect">
            <a:avLst/>
          </a:prstGeom>
        </p:spPr>
      </p:pic>
      <p:pic>
        <p:nvPicPr>
          <p:cNvPr id="11" name="Graphic 10">
            <a:extLst>
              <a:ext uri="{FF2B5EF4-FFF2-40B4-BE49-F238E27FC236}">
                <a16:creationId xmlns:a16="http://schemas.microsoft.com/office/drawing/2014/main" id="{37DC121A-86B5-4783-8BF0-54675ABE096C}"/>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649852" y="3070688"/>
            <a:ext cx="421133" cy="421133"/>
          </a:xfrm>
          <a:prstGeom prst="rect">
            <a:avLst/>
          </a:prstGeom>
        </p:spPr>
      </p:pic>
      <p:pic>
        <p:nvPicPr>
          <p:cNvPr id="12" name="Graphic 11">
            <a:extLst>
              <a:ext uri="{FF2B5EF4-FFF2-40B4-BE49-F238E27FC236}">
                <a16:creationId xmlns:a16="http://schemas.microsoft.com/office/drawing/2014/main" id="{8E3542E0-F5C6-417E-A67A-76FAE01B140A}"/>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951669" y="3043322"/>
            <a:ext cx="475864" cy="475864"/>
          </a:xfrm>
          <a:prstGeom prst="rect">
            <a:avLst/>
          </a:prstGeom>
        </p:spPr>
      </p:pic>
      <p:sp>
        <p:nvSpPr>
          <p:cNvPr id="23" name="Footer Placeholder 1">
            <a:extLst>
              <a:ext uri="{FF2B5EF4-FFF2-40B4-BE49-F238E27FC236}">
                <a16:creationId xmlns:a16="http://schemas.microsoft.com/office/drawing/2014/main" id="{A5DC8401-B527-4878-A138-5C30CD1C644F}"/>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rgbClr val="315F9F"/>
                </a:solidFill>
              </a:rPr>
              <a:t>Phase 2: Design and Plan</a:t>
            </a:r>
          </a:p>
        </p:txBody>
      </p:sp>
      <p:pic>
        <p:nvPicPr>
          <p:cNvPr id="13" name="Graphic 12">
            <a:extLst>
              <a:ext uri="{FF2B5EF4-FFF2-40B4-BE49-F238E27FC236}">
                <a16:creationId xmlns:a16="http://schemas.microsoft.com/office/drawing/2014/main" id="{D4B5A409-338B-4996-A140-0B461C00AC23}"/>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1195333" y="3011751"/>
            <a:ext cx="539006" cy="539006"/>
          </a:xfrm>
          <a:prstGeom prst="rect">
            <a:avLst/>
          </a:prstGeom>
        </p:spPr>
      </p:pic>
      <p:sp>
        <p:nvSpPr>
          <p:cNvPr id="24" name="Slide Number Placeholder 2">
            <a:extLst>
              <a:ext uri="{FF2B5EF4-FFF2-40B4-BE49-F238E27FC236}">
                <a16:creationId xmlns:a16="http://schemas.microsoft.com/office/drawing/2014/main" id="{2D1A049C-913F-4F0A-BF6D-5F2DB270E540}"/>
              </a:ext>
            </a:extLst>
          </p:cNvPr>
          <p:cNvSpPr txBox="1">
            <a:spLocks/>
          </p:cNvSpPr>
          <p:nvPr/>
        </p:nvSpPr>
        <p:spPr>
          <a:xfrm>
            <a:off x="9448800" y="6553200"/>
            <a:ext cx="2743200" cy="281601"/>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BF826B-1E70-4759-AAB5-894E58C379C3}" type="slidenum">
              <a:rPr lang="en-US" sz="1050" smtClean="0">
                <a:solidFill>
                  <a:srgbClr val="315F9F"/>
                </a:solidFill>
              </a:rPr>
              <a:pPr algn="r"/>
              <a:t>4</a:t>
            </a:fld>
            <a:endParaRPr lang="en-US" sz="1050">
              <a:solidFill>
                <a:srgbClr val="315F9F"/>
              </a:solidFill>
            </a:endParaRPr>
          </a:p>
        </p:txBody>
      </p:sp>
    </p:spTree>
    <p:extLst>
      <p:ext uri="{BB962C8B-B14F-4D97-AF65-F5344CB8AC3E}">
        <p14:creationId xmlns:p14="http://schemas.microsoft.com/office/powerpoint/2010/main" val="28158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57579A1D-A41A-495C-9EDE-25146B5CB08F}"/>
              </a:ext>
              <a:ext uri="{C183D7F6-B498-43B3-948B-1728B52AA6E4}">
                <adec:decorative xmlns:adec="http://schemas.microsoft.com/office/drawing/2017/decorative" val="1"/>
              </a:ext>
            </a:extLst>
          </p:cNvPr>
          <p:cNvSpPr/>
          <p:nvPr/>
        </p:nvSpPr>
        <p:spPr>
          <a:xfrm>
            <a:off x="0" y="0"/>
            <a:ext cx="2985571" cy="6858000"/>
          </a:xfrm>
          <a:prstGeom prst="rect">
            <a:avLst/>
          </a:prstGeom>
          <a:solidFill>
            <a:srgbClr val="604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148726" y="1380717"/>
            <a:ext cx="2759511" cy="1595438"/>
          </a:xfrm>
          <a:prstGeom prst="rect">
            <a:avLst/>
          </a:prstGeom>
        </p:spPr>
        <p:txBody>
          <a:bodyPr>
            <a:normAutofit fontScale="90000"/>
          </a:bodyPr>
          <a:lstStyle/>
          <a:p>
            <a:r>
              <a:rPr lang="en-US" sz="3200" spc="-100" dirty="0">
                <a:solidFill>
                  <a:schemeClr val="bg1"/>
                </a:solidFill>
                <a:latin typeface="Arial" panose="020B0604020202020204" pitchFamily="34" charset="0"/>
                <a:cs typeface="Arial" panose="020B0604020202020204" pitchFamily="34" charset="0"/>
              </a:rPr>
              <a:t>Key Tasks for </a:t>
            </a:r>
            <a:r>
              <a:rPr lang="en-US" sz="4400" dirty="0">
                <a:solidFill>
                  <a:schemeClr val="bg1"/>
                </a:solidFill>
                <a:latin typeface="Arial" panose="020B0604020202020204" pitchFamily="34" charset="0"/>
                <a:cs typeface="Arial" panose="020B0604020202020204" pitchFamily="34" charset="0"/>
              </a:rPr>
              <a:t>Design &amp; Plan Phase</a:t>
            </a:r>
            <a:endParaRPr lang="en-US" sz="4900" dirty="0">
              <a:solidFill>
                <a:schemeClr val="bg1"/>
              </a:solidFill>
              <a:latin typeface="Arial" panose="020B0604020202020204" pitchFamily="34" charset="0"/>
              <a:cs typeface="Arial" panose="020B0604020202020204" pitchFamily="34" charset="0"/>
            </a:endParaRPr>
          </a:p>
        </p:txBody>
      </p:sp>
      <p:pic>
        <p:nvPicPr>
          <p:cNvPr id="138" name="Graphic 137">
            <a:extLst>
              <a:ext uri="{FF2B5EF4-FFF2-40B4-BE49-F238E27FC236}">
                <a16:creationId xmlns:a16="http://schemas.microsoft.com/office/drawing/2014/main" id="{D80FB0E6-1A51-4F93-8451-13C095C08C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4664" y="3690967"/>
            <a:ext cx="1786316" cy="1786316"/>
          </a:xfrm>
          <a:prstGeom prst="rect">
            <a:avLst/>
          </a:prstGeom>
        </p:spPr>
      </p:pic>
      <p:pic>
        <p:nvPicPr>
          <p:cNvPr id="3" name="Picture 2" descr="Process flowchart depicts the four iterative phases of the I E T design process with double-sided arrows going back and forth between the four phases: 1) Research and Assess; 2) Design and Plan, including form a design team, define the I E T program and goals, design the I E T program structure, plan the learner experience, and create a program evaluation plan; 3) Develop and Implement; and 4) Evaluate and Improve. Review and Revise are part of each phase. ">
            <a:extLst>
              <a:ext uri="{FF2B5EF4-FFF2-40B4-BE49-F238E27FC236}">
                <a16:creationId xmlns:a16="http://schemas.microsoft.com/office/drawing/2014/main" id="{7DD90D96-3E8B-49D8-A3D8-C1B4D64D1755}"/>
              </a:ext>
            </a:extLst>
          </p:cNvPr>
          <p:cNvPicPr>
            <a:picLocks noChangeAspect="1"/>
          </p:cNvPicPr>
          <p:nvPr/>
        </p:nvPicPr>
        <p:blipFill>
          <a:blip r:embed="rId5"/>
          <a:stretch>
            <a:fillRect/>
          </a:stretch>
        </p:blipFill>
        <p:spPr>
          <a:xfrm>
            <a:off x="3689759" y="469135"/>
            <a:ext cx="7736495" cy="5919729"/>
          </a:xfrm>
          <a:prstGeom prst="rect">
            <a:avLst/>
          </a:prstGeom>
        </p:spPr>
      </p:pic>
      <p:sp>
        <p:nvSpPr>
          <p:cNvPr id="53" name="Footer Placeholder 1">
            <a:extLst>
              <a:ext uri="{FF2B5EF4-FFF2-40B4-BE49-F238E27FC236}">
                <a16:creationId xmlns:a16="http://schemas.microsoft.com/office/drawing/2014/main" id="{B350FE72-B206-48F2-A4F8-EB1BBC2A9C25}"/>
              </a:ext>
            </a:extLst>
          </p:cNvPr>
          <p:cNvSpPr>
            <a:spLocks noGrp="1"/>
          </p:cNvSpPr>
          <p:nvPr>
            <p:ph type="ftr" sz="quarter" idx="3"/>
          </p:nvPr>
        </p:nvSpPr>
        <p:spPr>
          <a:xfrm>
            <a:off x="0" y="6553200"/>
            <a:ext cx="2738462" cy="281601"/>
          </a:xfrm>
          <a:prstGeom prst="rect">
            <a:avLst/>
          </a:prstGeom>
        </p:spPr>
        <p:txBody>
          <a:bodyPr anchor="b"/>
          <a:lstStyle/>
          <a:p>
            <a:r>
              <a:rPr lang="en-US" sz="1050" dirty="0"/>
              <a:t>Phase 2: Design and Plan</a:t>
            </a:r>
          </a:p>
        </p:txBody>
      </p:sp>
      <p:sp>
        <p:nvSpPr>
          <p:cNvPr id="56" name="Slide Number Placeholder 2">
            <a:extLst>
              <a:ext uri="{FF2B5EF4-FFF2-40B4-BE49-F238E27FC236}">
                <a16:creationId xmlns:a16="http://schemas.microsoft.com/office/drawing/2014/main" id="{C4BD5AD4-0D44-4780-86EC-29CAB203A946}"/>
              </a:ext>
            </a:extLst>
          </p:cNvPr>
          <p:cNvSpPr>
            <a:spLocks noGrp="1"/>
          </p:cNvSpPr>
          <p:nvPr>
            <p:ph type="sldNum" sz="quarter" idx="4"/>
          </p:nvPr>
        </p:nvSpPr>
        <p:spPr>
          <a:xfrm>
            <a:off x="9448800" y="6564086"/>
            <a:ext cx="2743200" cy="281601"/>
          </a:xfrm>
        </p:spPr>
        <p:txBody>
          <a:bodyPr anchor="b"/>
          <a:lstStyle/>
          <a:p>
            <a:fld id="{46BF826B-1E70-4759-AAB5-894E58C379C3}" type="slidenum">
              <a:rPr lang="en-US" sz="1050" smtClean="0"/>
              <a:pPr/>
              <a:t>5</a:t>
            </a:fld>
            <a:endParaRPr lang="en-US" sz="1050" dirty="0"/>
          </a:p>
        </p:txBody>
      </p:sp>
    </p:spTree>
    <p:extLst>
      <p:ext uri="{BB962C8B-B14F-4D97-AF65-F5344CB8AC3E}">
        <p14:creationId xmlns:p14="http://schemas.microsoft.com/office/powerpoint/2010/main" val="279460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4855" y="229382"/>
            <a:ext cx="6297816" cy="1034184"/>
          </a:xfrm>
        </p:spPr>
        <p:txBody>
          <a:bodyPr>
            <a:normAutofit/>
          </a:bodyPr>
          <a:lstStyle/>
          <a:p>
            <a:r>
              <a:rPr lang="en-US" dirty="0">
                <a:latin typeface="Arial" panose="020B0604020202020204" pitchFamily="34" charset="0"/>
                <a:cs typeface="Arial" panose="020B0604020202020204" pitchFamily="34" charset="0"/>
              </a:rPr>
              <a:t>Key Takeaways</a:t>
            </a:r>
          </a:p>
        </p:txBody>
      </p:sp>
      <p:pic>
        <p:nvPicPr>
          <p:cNvPr id="4" name="Picture 3" descr="Five">
            <a:extLst>
              <a:ext uri="{FF2B5EF4-FFF2-40B4-BE49-F238E27FC236}">
                <a16:creationId xmlns:a16="http://schemas.microsoft.com/office/drawing/2014/main" id="{CEA601F7-FFC5-4D8B-A4BB-880727805701}"/>
              </a:ext>
            </a:extLst>
          </p:cNvPr>
          <p:cNvPicPr>
            <a:picLocks noChangeAspect="1"/>
          </p:cNvPicPr>
          <p:nvPr/>
        </p:nvPicPr>
        <p:blipFill>
          <a:blip r:embed="rId3"/>
          <a:stretch>
            <a:fillRect/>
          </a:stretch>
        </p:blipFill>
        <p:spPr>
          <a:xfrm>
            <a:off x="299743" y="-366843"/>
            <a:ext cx="2078916" cy="2353260"/>
          </a:xfrm>
          <a:prstGeom prst="rect">
            <a:avLst/>
          </a:prstGeom>
        </p:spPr>
      </p:pic>
      <p:pic>
        <p:nvPicPr>
          <p:cNvPr id="9" name="Graphic 8">
            <a:extLst>
              <a:ext uri="{FF2B5EF4-FFF2-40B4-BE49-F238E27FC236}">
                <a16:creationId xmlns:a16="http://schemas.microsoft.com/office/drawing/2014/main" id="{988A814A-1245-4FFD-B432-C66FC4CDB41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47783" y="86161"/>
            <a:ext cx="1551346" cy="1551346"/>
          </a:xfrm>
          <a:prstGeom prst="rect">
            <a:avLst/>
          </a:prstGeom>
        </p:spPr>
      </p:pic>
      <p:sp>
        <p:nvSpPr>
          <p:cNvPr id="6" name="Content Placeholder 5"/>
          <p:cNvSpPr>
            <a:spLocks noGrp="1"/>
          </p:cNvSpPr>
          <p:nvPr>
            <p:ph idx="1"/>
          </p:nvPr>
        </p:nvSpPr>
        <p:spPr>
          <a:xfrm>
            <a:off x="838200" y="1621784"/>
            <a:ext cx="10660929" cy="4931415"/>
          </a:xfrm>
        </p:spPr>
        <p:txBody>
          <a:bodyPr lIns="91440" tIns="45720" rIns="91440" bIns="45720" anchor="t">
            <a:normAutofit fontScale="92500" lnSpcReduction="10000"/>
          </a:bodyPr>
          <a:lstStyle/>
          <a:p>
            <a:pPr marL="796925" lvl="0" indent="-457200">
              <a:lnSpc>
                <a:spcPct val="120000"/>
              </a:lnSpc>
              <a:spcBef>
                <a:spcPts val="800"/>
              </a:spcBef>
              <a:spcAft>
                <a:spcPts val="800"/>
              </a:spcAft>
              <a:buFont typeface="+mj-lt"/>
              <a:buAutoNum type="arabicPeriod"/>
            </a:pPr>
            <a:r>
              <a:rPr lang="en-US" sz="2200" dirty="0">
                <a:latin typeface="Verdana"/>
                <a:ea typeface="Verdana"/>
                <a:cs typeface="Verdana"/>
              </a:rPr>
              <a:t>A strong design team and articulated learner, program, and partner goals position the IET program to meet business and learner needs.</a:t>
            </a:r>
          </a:p>
          <a:p>
            <a:pPr marL="796925" lvl="0" indent="-457200">
              <a:lnSpc>
                <a:spcPct val="120000"/>
              </a:lnSpc>
              <a:spcBef>
                <a:spcPts val="800"/>
              </a:spcBef>
              <a:spcAft>
                <a:spcPts val="800"/>
              </a:spcAft>
              <a:buFont typeface="+mj-lt"/>
              <a:buAutoNum type="arabicPeriod"/>
            </a:pPr>
            <a:r>
              <a:rPr lang="en-US" sz="2200" dirty="0">
                <a:latin typeface="Verdana"/>
                <a:ea typeface="Verdana"/>
                <a:cs typeface="Verdana"/>
              </a:rPr>
              <a:t>Analyzing and planning for the learner experience is an important step in designing an IET program that supports learners.</a:t>
            </a:r>
          </a:p>
          <a:p>
            <a:pPr marL="796925" indent="-457200">
              <a:lnSpc>
                <a:spcPct val="120000"/>
              </a:lnSpc>
              <a:spcBef>
                <a:spcPts val="800"/>
              </a:spcBef>
              <a:spcAft>
                <a:spcPts val="800"/>
              </a:spcAft>
              <a:buFont typeface="+mj-lt"/>
              <a:buAutoNum type="arabicPeriod"/>
            </a:pPr>
            <a:r>
              <a:rPr lang="en-US" sz="2200" dirty="0">
                <a:latin typeface="Verdana"/>
                <a:ea typeface="Verdana"/>
                <a:cs typeface="Verdana"/>
              </a:rPr>
              <a:t>The IET program structure should be flexible in adapting to changes in funding, staffing, and business and learner needs.</a:t>
            </a:r>
          </a:p>
          <a:p>
            <a:pPr marL="796925" indent="-457200">
              <a:lnSpc>
                <a:spcPct val="120000"/>
              </a:lnSpc>
              <a:spcBef>
                <a:spcPts val="800"/>
              </a:spcBef>
              <a:spcAft>
                <a:spcPts val="800"/>
              </a:spcAft>
              <a:buFont typeface="+mj-lt"/>
              <a:buAutoNum type="arabicPeriod"/>
            </a:pPr>
            <a:r>
              <a:rPr lang="en-US" sz="2200" dirty="0">
                <a:latin typeface="Verdana"/>
                <a:ea typeface="Verdana"/>
                <a:cs typeface="Verdana"/>
              </a:rPr>
              <a:t>There are four phases of the learner experience: pre-enrollment, enrollment and intake, participation, and transition to a career or additional education or training opportunities.</a:t>
            </a:r>
          </a:p>
          <a:p>
            <a:pPr marL="796925" indent="-457200">
              <a:lnSpc>
                <a:spcPct val="120000"/>
              </a:lnSpc>
              <a:spcBef>
                <a:spcPts val="800"/>
              </a:spcBef>
              <a:spcAft>
                <a:spcPts val="800"/>
              </a:spcAft>
              <a:buFont typeface="+mj-lt"/>
              <a:buAutoNum type="arabicPeriod"/>
            </a:pPr>
            <a:r>
              <a:rPr lang="en-US" sz="2200" dirty="0">
                <a:latin typeface="Verdana"/>
                <a:ea typeface="Verdana"/>
                <a:cs typeface="Verdana"/>
              </a:rPr>
              <a:t>An evaluation plan lays out how you will monitor the progress your program is making and the process you will use to inform program improvement efforts.</a:t>
            </a:r>
            <a:endParaRPr lang="en-US" sz="2200" dirty="0">
              <a:latin typeface="Verdana" panose="020B0604030504040204" pitchFamily="34" charset="0"/>
              <a:ea typeface="Verdana" panose="020B0604030504040204" pitchFamily="34" charset="0"/>
            </a:endParaRPr>
          </a:p>
        </p:txBody>
      </p:sp>
      <p:sp>
        <p:nvSpPr>
          <p:cNvPr id="10" name="Footer Placeholder 1">
            <a:extLst>
              <a:ext uri="{FF2B5EF4-FFF2-40B4-BE49-F238E27FC236}">
                <a16:creationId xmlns:a16="http://schemas.microsoft.com/office/drawing/2014/main" id="{7AE7E2B5-D2F5-4AC4-8703-73FB84EB4D7C}"/>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t>Phase 2: Design and Plan</a:t>
            </a:r>
          </a:p>
        </p:txBody>
      </p:sp>
      <p:sp>
        <p:nvSpPr>
          <p:cNvPr id="8" name="Slide Number Placeholder 2">
            <a:extLst>
              <a:ext uri="{FF2B5EF4-FFF2-40B4-BE49-F238E27FC236}">
                <a16:creationId xmlns:a16="http://schemas.microsoft.com/office/drawing/2014/main" id="{C2676C27-0E7E-4270-99C6-D21A8857D196}"/>
              </a:ext>
            </a:extLst>
          </p:cNvPr>
          <p:cNvSpPr>
            <a:spLocks noGrp="1"/>
          </p:cNvSpPr>
          <p:nvPr>
            <p:ph type="sldNum" sz="quarter" idx="4294967295"/>
          </p:nvPr>
        </p:nvSpPr>
        <p:spPr>
          <a:xfrm>
            <a:off x="9448800" y="6553200"/>
            <a:ext cx="2743200" cy="281601"/>
          </a:xfrm>
        </p:spPr>
        <p:txBody>
          <a:bodyPr anchor="b"/>
          <a:lstStyle/>
          <a:p>
            <a:fld id="{46BF826B-1E70-4759-AAB5-894E58C379C3}" type="slidenum">
              <a:rPr lang="en-US" sz="1050" smtClean="0"/>
              <a:pPr/>
              <a:t>6</a:t>
            </a:fld>
            <a:endParaRPr lang="en-US" sz="1050"/>
          </a:p>
        </p:txBody>
      </p:sp>
    </p:spTree>
    <p:extLst>
      <p:ext uri="{BB962C8B-B14F-4D97-AF65-F5344CB8AC3E}">
        <p14:creationId xmlns:p14="http://schemas.microsoft.com/office/powerpoint/2010/main" val="299079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C3C71-6FDD-4709-A986-B20CE7304801}"/>
              </a:ext>
            </a:extLst>
          </p:cNvPr>
          <p:cNvSpPr>
            <a:spLocks noGrp="1"/>
          </p:cNvSpPr>
          <p:nvPr>
            <p:ph type="title"/>
          </p:nvPr>
        </p:nvSpPr>
        <p:spPr>
          <a:xfrm>
            <a:off x="838200" y="606352"/>
            <a:ext cx="10766196" cy="701943"/>
          </a:xfrm>
        </p:spPr>
        <p:txBody>
          <a:bodyPr/>
          <a:lstStyle/>
          <a:p>
            <a:r>
              <a:rPr lang="en-US" sz="4000" dirty="0"/>
              <a:t>Incorporating College and Career Planning</a:t>
            </a:r>
          </a:p>
        </p:txBody>
      </p:sp>
      <p:sp>
        <p:nvSpPr>
          <p:cNvPr id="4" name="Content Placeholder 5">
            <a:extLst>
              <a:ext uri="{FF2B5EF4-FFF2-40B4-BE49-F238E27FC236}">
                <a16:creationId xmlns:a16="http://schemas.microsoft.com/office/drawing/2014/main" id="{DD147F80-A5D9-436E-A732-393D3DFD37EC}"/>
              </a:ext>
            </a:extLst>
          </p:cNvPr>
          <p:cNvSpPr txBox="1">
            <a:spLocks/>
          </p:cNvSpPr>
          <p:nvPr/>
        </p:nvSpPr>
        <p:spPr>
          <a:xfrm>
            <a:off x="838200" y="1914525"/>
            <a:ext cx="3920176" cy="4351338"/>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Clr>
                <a:srgbClr val="047C7C"/>
              </a:buClr>
              <a:buFont typeface="Wingdings" panose="05000000000000000000" pitchFamily="2" charset="2"/>
              <a:buChar char="§"/>
              <a:defRPr sz="2800" kern="1200">
                <a:solidFill>
                  <a:schemeClr val="bg2">
                    <a:lumMod val="25000"/>
                  </a:schemeClr>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248A8C"/>
              </a:buClr>
              <a:buFont typeface="Wingdings" panose="05000000000000000000" pitchFamily="2" charset="2"/>
              <a:buChar char="§"/>
              <a:defRPr sz="2400" kern="1200">
                <a:solidFill>
                  <a:schemeClr val="bg2">
                    <a:lumMod val="25000"/>
                  </a:schemeClr>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248A8C"/>
              </a:buClr>
              <a:buFont typeface="Wingdings" panose="05000000000000000000" pitchFamily="2" charset="2"/>
              <a:buChar char="§"/>
              <a:defRPr sz="2000" kern="1200">
                <a:solidFill>
                  <a:schemeClr val="bg2">
                    <a:lumMod val="25000"/>
                  </a:schemeClr>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248A8C"/>
              </a:buClr>
              <a:buFont typeface="Wingdings" panose="05000000000000000000" pitchFamily="2" charset="2"/>
              <a:buChar char="§"/>
              <a:defRPr sz="1800" kern="1200">
                <a:solidFill>
                  <a:schemeClr val="bg2">
                    <a:lumMod val="25000"/>
                  </a:schemeClr>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20000"/>
              </a:lnSpc>
              <a:spcBef>
                <a:spcPts val="600"/>
              </a:spcBef>
              <a:spcAft>
                <a:spcPts val="600"/>
              </a:spcAft>
            </a:pPr>
            <a:r>
              <a:rPr lang="en-US" sz="2400" dirty="0">
                <a:cs typeface="Calibri"/>
              </a:rPr>
              <a:t>Have learners map the </a:t>
            </a:r>
            <a:br>
              <a:rPr lang="en-US" sz="2400" dirty="0">
                <a:cs typeface="Calibri"/>
              </a:rPr>
            </a:br>
            <a:r>
              <a:rPr lang="en-US" sz="2400" dirty="0">
                <a:cs typeface="Calibri"/>
              </a:rPr>
              <a:t>IET onto a career pathway </a:t>
            </a:r>
          </a:p>
          <a:p>
            <a:pPr>
              <a:lnSpc>
                <a:spcPct val="120000"/>
              </a:lnSpc>
              <a:spcBef>
                <a:spcPts val="600"/>
              </a:spcBef>
              <a:spcAft>
                <a:spcPts val="600"/>
              </a:spcAft>
            </a:pPr>
            <a:r>
              <a:rPr lang="en-US" sz="2400" dirty="0">
                <a:cs typeface="Calibri"/>
              </a:rPr>
              <a:t>Develop a mindset: Intentionally incorporate planning for career goals (next steps, viability, additional training or education).</a:t>
            </a:r>
            <a:endParaRPr lang="en-US" sz="2400" dirty="0"/>
          </a:p>
          <a:p>
            <a:pPr marL="0" indent="0">
              <a:buFont typeface="Wingdings" panose="05000000000000000000" pitchFamily="2" charset="2"/>
              <a:buNone/>
            </a:pPr>
            <a:endParaRPr lang="en-US" sz="1400" dirty="0">
              <a:cs typeface="Calibri"/>
            </a:endParaRPr>
          </a:p>
          <a:p>
            <a:pPr marL="0" indent="0">
              <a:buFont typeface="Wingdings" panose="05000000000000000000" pitchFamily="2" charset="2"/>
              <a:buNone/>
            </a:pPr>
            <a:endParaRPr lang="en-US" sz="1400" dirty="0">
              <a:cs typeface="Calibri"/>
            </a:endParaRPr>
          </a:p>
          <a:p>
            <a:pPr marL="0" indent="0">
              <a:buFont typeface="Wingdings" panose="05000000000000000000" pitchFamily="2" charset="2"/>
              <a:buNone/>
            </a:pPr>
            <a:endParaRPr lang="en-US" sz="1400" dirty="0">
              <a:cs typeface="Calibri"/>
            </a:endParaRPr>
          </a:p>
          <a:p>
            <a:pPr marL="0" indent="0">
              <a:buFont typeface="Wingdings" panose="05000000000000000000" pitchFamily="2" charset="2"/>
              <a:buNone/>
            </a:pPr>
            <a:endParaRPr lang="en-US" sz="1400" dirty="0">
              <a:cs typeface="Calibri"/>
            </a:endParaRPr>
          </a:p>
          <a:p>
            <a:pPr marL="0" indent="0">
              <a:buFont typeface="Wingdings" panose="05000000000000000000" pitchFamily="2" charset="2"/>
              <a:buNone/>
            </a:pPr>
            <a:endParaRPr lang="en-US" sz="1400" dirty="0">
              <a:cs typeface="Calibri"/>
            </a:endParaRPr>
          </a:p>
          <a:p>
            <a:pPr marL="0" indent="0">
              <a:lnSpc>
                <a:spcPct val="120000"/>
              </a:lnSpc>
              <a:spcBef>
                <a:spcPts val="600"/>
              </a:spcBef>
              <a:buFont typeface="Wingdings" panose="05000000000000000000" pitchFamily="2" charset="2"/>
              <a:buNone/>
            </a:pPr>
            <a:r>
              <a:rPr lang="en-US" sz="1300" dirty="0">
                <a:latin typeface="Arial" panose="020B0604020202020204" pitchFamily="34" charset="0"/>
                <a:ea typeface="Lato Semibold" panose="020F0502020204030203" pitchFamily="34" charset="0"/>
                <a:cs typeface="Arial" panose="020B0604020202020204" pitchFamily="34" charset="0"/>
              </a:rPr>
              <a:t>*Template from Pathway to Success: Curriculum Guide, Pennsylvania Department of Corrections, 2017 (Hamilton &amp; </a:t>
            </a:r>
            <a:r>
              <a:rPr lang="en-US" sz="1300" dirty="0" err="1">
                <a:latin typeface="Arial" panose="020B0604020202020204" pitchFamily="34" charset="0"/>
                <a:ea typeface="Lato Semibold" panose="020F0502020204030203" pitchFamily="34" charset="0"/>
                <a:cs typeface="Arial" panose="020B0604020202020204" pitchFamily="34" charset="0"/>
              </a:rPr>
              <a:t>Toso</a:t>
            </a:r>
            <a:r>
              <a:rPr lang="en-US" sz="1300" dirty="0">
                <a:latin typeface="Arial" panose="020B0604020202020204" pitchFamily="34" charset="0"/>
                <a:ea typeface="Lato Semibold" panose="020F0502020204030203" pitchFamily="34" charset="0"/>
                <a:cs typeface="Arial" panose="020B0604020202020204" pitchFamily="34" charset="0"/>
              </a:rPr>
              <a:t>)</a:t>
            </a:r>
            <a:endParaRPr lang="en-US" sz="1300" dirty="0">
              <a:latin typeface="Arial" panose="020B0604020202020204" pitchFamily="34" charset="0"/>
              <a:cs typeface="Arial" panose="020B0604020202020204" pitchFamily="34" charset="0"/>
            </a:endParaRPr>
          </a:p>
          <a:p>
            <a:pPr marL="457200" indent="-457200">
              <a:lnSpc>
                <a:spcPct val="100000"/>
              </a:lnSpc>
              <a:spcBef>
                <a:spcPts val="600"/>
              </a:spcBef>
              <a:spcAft>
                <a:spcPts val="600"/>
              </a:spcAft>
            </a:pPr>
            <a:endParaRPr lang="en-US" dirty="0">
              <a:cs typeface="Calibri"/>
            </a:endParaRPr>
          </a:p>
        </p:txBody>
      </p:sp>
      <p:sp>
        <p:nvSpPr>
          <p:cNvPr id="2" name="Rectangle 1">
            <a:extLst>
              <a:ext uri="{FF2B5EF4-FFF2-40B4-BE49-F238E27FC236}">
                <a16:creationId xmlns:a16="http://schemas.microsoft.com/office/drawing/2014/main" id="{D7790BCB-656D-4D49-ABE5-D66A3C26FAD4}"/>
              </a:ext>
            </a:extLst>
          </p:cNvPr>
          <p:cNvSpPr/>
          <p:nvPr/>
        </p:nvSpPr>
        <p:spPr>
          <a:xfrm>
            <a:off x="4936054" y="1738439"/>
            <a:ext cx="2158738" cy="4676574"/>
          </a:xfrm>
          <a:prstGeom prst="rect">
            <a:avLst/>
          </a:prstGeom>
          <a:solidFill>
            <a:schemeClr val="bg1"/>
          </a:solidFill>
          <a:ln w="38100">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b="1" dirty="0">
                <a:solidFill>
                  <a:schemeClr val="tx1"/>
                </a:solidFill>
                <a:latin typeface="Arial" panose="020B0604020202020204" pitchFamily="34" charset="0"/>
                <a:cs typeface="Arial" panose="020B0604020202020204" pitchFamily="34" charset="0"/>
              </a:rPr>
              <a:t>ABOUT ME</a:t>
            </a:r>
          </a:p>
          <a:p>
            <a:pPr algn="ctr"/>
            <a:endParaRPr lang="en-US" sz="1100" b="1" dirty="0">
              <a:solidFill>
                <a:schemeClr val="tx1"/>
              </a:solidFill>
              <a:latin typeface="Arial" panose="020B0604020202020204" pitchFamily="34" charset="0"/>
              <a:cs typeface="Arial" panose="020B0604020202020204" pitchFamily="34" charset="0"/>
            </a:endParaRPr>
          </a:p>
          <a:p>
            <a:pPr algn="ctr"/>
            <a:endParaRPr lang="en-US" sz="1100" b="1" dirty="0">
              <a:solidFill>
                <a:schemeClr val="tx1"/>
              </a:solidFill>
              <a:latin typeface="Arial" panose="020B0604020202020204" pitchFamily="34" charset="0"/>
              <a:cs typeface="Arial" panose="020B0604020202020204" pitchFamily="34" charset="0"/>
            </a:endParaRPr>
          </a:p>
          <a:p>
            <a:r>
              <a:rPr lang="en-US" sz="1100" b="1" dirty="0">
                <a:solidFill>
                  <a:schemeClr val="tx1"/>
                </a:solidFill>
                <a:latin typeface="Arial" panose="020B0604020202020204" pitchFamily="34" charset="0"/>
                <a:cs typeface="Arial" panose="020B0604020202020204" pitchFamily="34" charset="0"/>
              </a:rPr>
              <a:t>My Skills</a:t>
            </a: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r>
              <a:rPr lang="en-US" sz="1100" b="1" dirty="0">
                <a:solidFill>
                  <a:schemeClr val="tx1"/>
                </a:solidFill>
                <a:latin typeface="Arial" panose="020B0604020202020204" pitchFamily="34" charset="0"/>
                <a:cs typeface="Arial" panose="020B0604020202020204" pitchFamily="34" charset="0"/>
              </a:rPr>
              <a:t>My Experience</a:t>
            </a: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r>
              <a:rPr lang="en-US" sz="1100" b="1" dirty="0">
                <a:solidFill>
                  <a:schemeClr val="tx1"/>
                </a:solidFill>
                <a:latin typeface="Arial" panose="020B0604020202020204" pitchFamily="34" charset="0"/>
                <a:cs typeface="Arial" panose="020B0604020202020204" pitchFamily="34" charset="0"/>
              </a:rPr>
              <a:t>My Education</a:t>
            </a: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endParaRPr lang="en-US" sz="1100" b="1" dirty="0">
              <a:solidFill>
                <a:schemeClr val="tx1"/>
              </a:solidFill>
              <a:latin typeface="Arial" panose="020B0604020202020204" pitchFamily="34" charset="0"/>
              <a:cs typeface="Arial" panose="020B0604020202020204" pitchFamily="34" charset="0"/>
            </a:endParaRPr>
          </a:p>
          <a:p>
            <a:r>
              <a:rPr lang="en-US" sz="1100" b="1" dirty="0">
                <a:solidFill>
                  <a:schemeClr val="tx1"/>
                </a:solidFill>
                <a:latin typeface="Arial" panose="020B0604020202020204" pitchFamily="34" charset="0"/>
                <a:cs typeface="Arial" panose="020B0604020202020204" pitchFamily="34" charset="0"/>
              </a:rPr>
              <a:t>My Employability Skills</a:t>
            </a:r>
          </a:p>
          <a:p>
            <a:pPr algn="ctr"/>
            <a:endParaRPr lang="en-US" dirty="0"/>
          </a:p>
        </p:txBody>
      </p:sp>
      <p:sp>
        <p:nvSpPr>
          <p:cNvPr id="7" name="Rectangle 6">
            <a:extLst>
              <a:ext uri="{FF2B5EF4-FFF2-40B4-BE49-F238E27FC236}">
                <a16:creationId xmlns:a16="http://schemas.microsoft.com/office/drawing/2014/main" id="{145271CE-9267-4040-A1BB-B9737EE70456}"/>
              </a:ext>
            </a:extLst>
          </p:cNvPr>
          <p:cNvSpPr/>
          <p:nvPr/>
        </p:nvSpPr>
        <p:spPr>
          <a:xfrm>
            <a:off x="7296096" y="1738439"/>
            <a:ext cx="2158738" cy="4676574"/>
          </a:xfrm>
          <a:prstGeom prst="rect">
            <a:avLst/>
          </a:prstGeom>
          <a:solidFill>
            <a:schemeClr val="bg1"/>
          </a:solidFill>
          <a:ln w="38100">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ABOUT THE JOB/CAREER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Employability Skills</a:t>
            </a:r>
          </a:p>
        </p:txBody>
      </p:sp>
      <p:sp>
        <p:nvSpPr>
          <p:cNvPr id="9" name="Rectangle 8">
            <a:extLst>
              <a:ext uri="{FF2B5EF4-FFF2-40B4-BE49-F238E27FC236}">
                <a16:creationId xmlns:a16="http://schemas.microsoft.com/office/drawing/2014/main" id="{6430B19B-1F9C-4B4A-AE70-FBEB4B1B09F3}"/>
              </a:ext>
            </a:extLst>
          </p:cNvPr>
          <p:cNvSpPr/>
          <p:nvPr/>
        </p:nvSpPr>
        <p:spPr>
          <a:xfrm>
            <a:off x="9656138" y="1738439"/>
            <a:ext cx="2158738" cy="4676574"/>
          </a:xfrm>
          <a:prstGeom prst="rect">
            <a:avLst/>
          </a:prstGeom>
          <a:solidFill>
            <a:schemeClr val="bg1"/>
          </a:solidFill>
          <a:ln w="38100">
            <a:solidFill>
              <a:srgbClr val="315F9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ELSE DO I NEED TO GET THE JOB/CAREER?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Employability Skills</a:t>
            </a:r>
          </a:p>
        </p:txBody>
      </p:sp>
      <p:sp>
        <p:nvSpPr>
          <p:cNvPr id="13" name="Footer Placeholder 1">
            <a:extLst>
              <a:ext uri="{FF2B5EF4-FFF2-40B4-BE49-F238E27FC236}">
                <a16:creationId xmlns:a16="http://schemas.microsoft.com/office/drawing/2014/main" id="{A60CB5B4-8A5E-40D5-8BB6-1895AFB60F1E}"/>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t>Phase 2: Design and Plan</a:t>
            </a:r>
          </a:p>
        </p:txBody>
      </p:sp>
      <p:sp>
        <p:nvSpPr>
          <p:cNvPr id="12" name="Slide Number Placeholder 2">
            <a:extLst>
              <a:ext uri="{FF2B5EF4-FFF2-40B4-BE49-F238E27FC236}">
                <a16:creationId xmlns:a16="http://schemas.microsoft.com/office/drawing/2014/main" id="{021759D8-EA22-4825-A70D-24E2C0ADC1E0}"/>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7</a:t>
            </a:fld>
            <a:endParaRPr lang="en-US" sz="1050"/>
          </a:p>
        </p:txBody>
      </p:sp>
    </p:spTree>
    <p:extLst>
      <p:ext uri="{BB962C8B-B14F-4D97-AF65-F5344CB8AC3E}">
        <p14:creationId xmlns:p14="http://schemas.microsoft.com/office/powerpoint/2010/main" val="177338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1C3C71-6FDD-4709-A986-B20CE7304801}"/>
              </a:ext>
            </a:extLst>
          </p:cNvPr>
          <p:cNvSpPr>
            <a:spLocks noGrp="1"/>
          </p:cNvSpPr>
          <p:nvPr>
            <p:ph type="title"/>
          </p:nvPr>
        </p:nvSpPr>
        <p:spPr/>
        <p:txBody>
          <a:bodyPr/>
          <a:lstStyle/>
          <a:p>
            <a:r>
              <a:rPr lang="en-US" sz="4000" dirty="0"/>
              <a:t>Promoting Digital Literacy</a:t>
            </a:r>
          </a:p>
        </p:txBody>
      </p:sp>
      <p:sp>
        <p:nvSpPr>
          <p:cNvPr id="2" name="Text Placeholder 1">
            <a:extLst>
              <a:ext uri="{FF2B5EF4-FFF2-40B4-BE49-F238E27FC236}">
                <a16:creationId xmlns:a16="http://schemas.microsoft.com/office/drawing/2014/main" id="{E680F54B-374D-4F6B-9972-5468D6E0D54F}"/>
              </a:ext>
            </a:extLst>
          </p:cNvPr>
          <p:cNvSpPr>
            <a:spLocks noGrp="1"/>
          </p:cNvSpPr>
          <p:nvPr>
            <p:ph type="body" sz="quarter" idx="10"/>
          </p:nvPr>
        </p:nvSpPr>
        <p:spPr/>
        <p:txBody>
          <a:bodyPr/>
          <a:lstStyle/>
          <a:p>
            <a:r>
              <a:rPr lang="en-US" sz="2400" dirty="0">
                <a:solidFill>
                  <a:schemeClr val="tx1"/>
                </a:solidFill>
              </a:rPr>
              <a:t>Digital literacy skills are the skills associated with using technology to enable users to find, evaluate, organize, create, and communicate information. (WIOA and the Museum and Library Services Act of 2010.) </a:t>
            </a:r>
          </a:p>
          <a:p>
            <a:pPr marL="457200" indent="-457200">
              <a:buFont typeface="Wingdings" panose="05000000000000000000" pitchFamily="2" charset="2"/>
              <a:buChar char="§"/>
            </a:pPr>
            <a:r>
              <a:rPr lang="en-US" sz="2000" dirty="0"/>
              <a:t>Basic Computer Skills</a:t>
            </a:r>
          </a:p>
          <a:p>
            <a:pPr marL="457200" indent="-457200">
              <a:buFont typeface="Wingdings" panose="05000000000000000000" pitchFamily="2" charset="2"/>
              <a:buChar char="§"/>
            </a:pPr>
            <a:r>
              <a:rPr lang="en-US" sz="2000" dirty="0"/>
              <a:t>Network Literacy</a:t>
            </a:r>
          </a:p>
          <a:p>
            <a:pPr marL="457200" indent="-457200">
              <a:buFont typeface="Wingdings" panose="05000000000000000000" pitchFamily="2" charset="2"/>
              <a:buChar char="§"/>
            </a:pPr>
            <a:r>
              <a:rPr lang="en-US" sz="2000" dirty="0"/>
              <a:t>Digital Problem Solving</a:t>
            </a:r>
          </a:p>
          <a:p>
            <a:pPr marL="457200" indent="-457200">
              <a:buFont typeface="Wingdings" panose="05000000000000000000" pitchFamily="2" charset="2"/>
              <a:buChar char="§"/>
            </a:pPr>
            <a:r>
              <a:rPr lang="en-US" sz="2000" dirty="0"/>
              <a:t>Information Literacy</a:t>
            </a:r>
          </a:p>
          <a:p>
            <a:pPr marL="457200" indent="-457200">
              <a:buFont typeface="Wingdings" panose="05000000000000000000" pitchFamily="2" charset="2"/>
              <a:buChar char="§"/>
            </a:pPr>
            <a:r>
              <a:rPr lang="en-US" sz="2000" dirty="0"/>
              <a:t>Media Literacy</a:t>
            </a:r>
          </a:p>
        </p:txBody>
      </p:sp>
      <p:pic>
        <p:nvPicPr>
          <p:cNvPr id="10" name="Picture 9">
            <a:extLst>
              <a:ext uri="{FF2B5EF4-FFF2-40B4-BE49-F238E27FC236}">
                <a16:creationId xmlns:a16="http://schemas.microsoft.com/office/drawing/2014/main" id="{E43AB9C1-5F7A-4929-BD88-8A89BA77F82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257" r="27370"/>
          <a:stretch/>
        </p:blipFill>
        <p:spPr>
          <a:xfrm>
            <a:off x="5856514" y="2688714"/>
            <a:ext cx="5629361" cy="3537590"/>
          </a:xfrm>
          <a:prstGeom prst="rect">
            <a:avLst/>
          </a:prstGeom>
          <a:effectLst>
            <a:outerShdw blurRad="50800" dist="38100" dir="2700000" algn="tl" rotWithShape="0">
              <a:prstClr val="black">
                <a:alpha val="40000"/>
              </a:prstClr>
            </a:outerShdw>
          </a:effectLst>
        </p:spPr>
      </p:pic>
      <p:cxnSp>
        <p:nvCxnSpPr>
          <p:cNvPr id="12" name="Straight Connector 11">
            <a:extLst>
              <a:ext uri="{FF2B5EF4-FFF2-40B4-BE49-F238E27FC236}">
                <a16:creationId xmlns:a16="http://schemas.microsoft.com/office/drawing/2014/main" id="{41BD097E-56E4-4626-847D-11A60CFE7C9C}"/>
              </a:ext>
              <a:ext uri="{C183D7F6-B498-43B3-948B-1728B52AA6E4}">
                <adec:decorative xmlns:adec="http://schemas.microsoft.com/office/drawing/2017/decorative" val="1"/>
              </a:ext>
            </a:extLst>
          </p:cNvPr>
          <p:cNvCxnSpPr/>
          <p:nvPr/>
        </p:nvCxnSpPr>
        <p:spPr>
          <a:xfrm>
            <a:off x="11620724" y="1780266"/>
            <a:ext cx="0" cy="4697321"/>
          </a:xfrm>
          <a:prstGeom prst="line">
            <a:avLst/>
          </a:prstGeom>
          <a:ln w="12700">
            <a:solidFill>
              <a:srgbClr val="047C7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F1EB3DA-CC1E-4012-BAE1-36E76BBA8BDF}"/>
              </a:ext>
              <a:ext uri="{C183D7F6-B498-43B3-948B-1728B52AA6E4}">
                <adec:decorative xmlns:adec="http://schemas.microsoft.com/office/drawing/2017/decorative" val="1"/>
              </a:ext>
            </a:extLst>
          </p:cNvPr>
          <p:cNvCxnSpPr/>
          <p:nvPr/>
        </p:nvCxnSpPr>
        <p:spPr>
          <a:xfrm flipH="1">
            <a:off x="5448300" y="6351950"/>
            <a:ext cx="6313714" cy="0"/>
          </a:xfrm>
          <a:prstGeom prst="line">
            <a:avLst/>
          </a:prstGeom>
          <a:ln w="12700">
            <a:solidFill>
              <a:srgbClr val="047C7C"/>
            </a:solidFill>
          </a:ln>
        </p:spPr>
        <p:style>
          <a:lnRef idx="1">
            <a:schemeClr val="accent1"/>
          </a:lnRef>
          <a:fillRef idx="0">
            <a:schemeClr val="accent1"/>
          </a:fillRef>
          <a:effectRef idx="0">
            <a:schemeClr val="accent1"/>
          </a:effectRef>
          <a:fontRef idx="minor">
            <a:schemeClr val="tx1"/>
          </a:fontRef>
        </p:style>
      </p:cxnSp>
      <p:sp>
        <p:nvSpPr>
          <p:cNvPr id="11" name="Footer Placeholder 1">
            <a:extLst>
              <a:ext uri="{FF2B5EF4-FFF2-40B4-BE49-F238E27FC236}">
                <a16:creationId xmlns:a16="http://schemas.microsoft.com/office/drawing/2014/main" id="{9D6BECCD-16C1-4A0C-897B-42B36944CCA9}"/>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t>Phase 2: Design and Plan</a:t>
            </a:r>
          </a:p>
        </p:txBody>
      </p:sp>
      <p:sp>
        <p:nvSpPr>
          <p:cNvPr id="9" name="Slide Number Placeholder 2">
            <a:extLst>
              <a:ext uri="{FF2B5EF4-FFF2-40B4-BE49-F238E27FC236}">
                <a16:creationId xmlns:a16="http://schemas.microsoft.com/office/drawing/2014/main" id="{31606366-914D-4B6C-A7A0-8712808909FE}"/>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8</a:t>
            </a:fld>
            <a:endParaRPr lang="en-US" sz="1050"/>
          </a:p>
        </p:txBody>
      </p:sp>
    </p:spTree>
    <p:extLst>
      <p:ext uri="{BB962C8B-B14F-4D97-AF65-F5344CB8AC3E}">
        <p14:creationId xmlns:p14="http://schemas.microsoft.com/office/powerpoint/2010/main" val="63235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AEB18A-B4CA-419A-8B9E-F11EBF19B013}"/>
              </a:ext>
            </a:extLst>
          </p:cNvPr>
          <p:cNvSpPr>
            <a:spLocks noGrp="1"/>
          </p:cNvSpPr>
          <p:nvPr>
            <p:ph type="title"/>
          </p:nvPr>
        </p:nvSpPr>
        <p:spPr>
          <a:xfrm>
            <a:off x="838200" y="606352"/>
            <a:ext cx="9009742" cy="642930"/>
          </a:xfrm>
        </p:spPr>
        <p:txBody>
          <a:bodyPr lIns="91440" tIns="45720" rIns="91440" bIns="45720" anchor="t"/>
          <a:lstStyle/>
          <a:p>
            <a:r>
              <a:rPr lang="en-US" dirty="0">
                <a:latin typeface="Arial"/>
                <a:cs typeface="Arial"/>
              </a:rPr>
              <a:t>Where You’ve Been – Team Activity</a:t>
            </a:r>
            <a:endParaRPr lang="en-US" dirty="0"/>
          </a:p>
        </p:txBody>
      </p:sp>
      <p:pic>
        <p:nvPicPr>
          <p:cNvPr id="2" name="Picture 1">
            <a:extLst>
              <a:ext uri="{FF2B5EF4-FFF2-40B4-BE49-F238E27FC236}">
                <a16:creationId xmlns:a16="http://schemas.microsoft.com/office/drawing/2014/main" id="{BC2BE5A5-B524-468B-97E7-164E1F66FAB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97238" y="71255"/>
            <a:ext cx="1713124" cy="1713124"/>
          </a:xfrm>
          <a:prstGeom prst="rect">
            <a:avLst/>
          </a:prstGeom>
        </p:spPr>
      </p:pic>
      <p:sp>
        <p:nvSpPr>
          <p:cNvPr id="3" name="Content Placeholder 2">
            <a:extLst>
              <a:ext uri="{FF2B5EF4-FFF2-40B4-BE49-F238E27FC236}">
                <a16:creationId xmlns:a16="http://schemas.microsoft.com/office/drawing/2014/main" id="{2D99586B-A330-4870-9D62-AB6B1311C7DB}"/>
              </a:ext>
            </a:extLst>
          </p:cNvPr>
          <p:cNvSpPr>
            <a:spLocks noGrp="1"/>
          </p:cNvSpPr>
          <p:nvPr>
            <p:ph type="body" sz="quarter" idx="10"/>
          </p:nvPr>
        </p:nvSpPr>
        <p:spPr>
          <a:xfrm>
            <a:off x="714297" y="1372446"/>
            <a:ext cx="10452026" cy="4769175"/>
          </a:xfrm>
        </p:spPr>
        <p:txBody>
          <a:bodyPr lIns="91440" tIns="45720" rIns="91440" bIns="45720" anchor="t">
            <a:normAutofit/>
          </a:bodyPr>
          <a:lstStyle/>
          <a:p>
            <a:pPr>
              <a:lnSpc>
                <a:spcPct val="110000"/>
              </a:lnSpc>
            </a:pPr>
            <a:r>
              <a:rPr lang="en-US" sz="2000" dirty="0">
                <a:solidFill>
                  <a:srgbClr val="3B3838"/>
                </a:solidFill>
                <a:latin typeface="Verdana"/>
                <a:ea typeface="Verdana"/>
                <a:cs typeface="Verdana"/>
              </a:rPr>
              <a:t>Over</a:t>
            </a:r>
            <a:r>
              <a:rPr lang="en-US" sz="2000" dirty="0">
                <a:latin typeface="Verdana"/>
                <a:ea typeface="Verdana"/>
                <a:cs typeface="Verdana"/>
              </a:rPr>
              <a:t> the last week, you used the </a:t>
            </a:r>
            <a:r>
              <a:rPr lang="en-US" sz="2000" dirty="0">
                <a:solidFill>
                  <a:srgbClr val="315F9F"/>
                </a:solidFill>
                <a:latin typeface="Verdana"/>
                <a:ea typeface="Verdana"/>
                <a:cs typeface="Verdana"/>
                <a:hlinkClick r:id="rId4">
                  <a:extLst>
                    <a:ext uri="{A12FA001-AC4F-418D-AE19-62706E023703}">
                      <ahyp:hlinkClr xmlns:ahyp="http://schemas.microsoft.com/office/drawing/2018/hyperlinkcolor" val="tx"/>
                    </a:ext>
                  </a:extLst>
                </a:hlinkClick>
              </a:rPr>
              <a:t>IET Planning Tool</a:t>
            </a:r>
            <a:r>
              <a:rPr lang="en-US" sz="2000" dirty="0">
                <a:latin typeface="Verdana"/>
                <a:ea typeface="Verdana"/>
                <a:cs typeface="Verdana"/>
              </a:rPr>
              <a:t> </a:t>
            </a:r>
            <a:r>
              <a:rPr lang="en-US" sz="2000" dirty="0">
                <a:latin typeface="Verdana"/>
                <a:ea typeface="Verdana"/>
              </a:rPr>
              <a:t>to complete at least one of the following: </a:t>
            </a:r>
          </a:p>
          <a:p>
            <a:pPr marL="969645" lvl="1" indent="-285750">
              <a:lnSpc>
                <a:spcPct val="110000"/>
              </a:lnSpc>
              <a:spcBef>
                <a:spcPts val="700"/>
              </a:spcBef>
              <a:spcAft>
                <a:spcPts val="0"/>
              </a:spcAft>
              <a:buFont typeface="Wingdings" panose="020B0604030504040204" pitchFamily="34" charset="0"/>
              <a:buChar char="§"/>
            </a:pPr>
            <a:r>
              <a:rPr lang="en-US" sz="2000" b="1" dirty="0">
                <a:latin typeface="Verdana"/>
                <a:ea typeface="Verdana"/>
                <a:cs typeface="Verdana"/>
              </a:rPr>
              <a:t>Think about your IET Design Team</a:t>
            </a:r>
            <a:r>
              <a:rPr lang="en-US" sz="2000" dirty="0">
                <a:latin typeface="Verdana"/>
                <a:ea typeface="Verdana"/>
                <a:cs typeface="Verdana"/>
              </a:rPr>
              <a:t>. Do you have the right people, perspectives, and skills on your team currently? What is missing and how might you go about adding it to your team? Draft your team’s purpose statement.  </a:t>
            </a:r>
            <a:endParaRPr lang="en-US" sz="2000" dirty="0">
              <a:cs typeface="Verdana"/>
            </a:endParaRPr>
          </a:p>
          <a:p>
            <a:pPr marL="969645" lvl="1" indent="-285750">
              <a:lnSpc>
                <a:spcPct val="110000"/>
              </a:lnSpc>
              <a:spcBef>
                <a:spcPts val="700"/>
              </a:spcBef>
              <a:spcAft>
                <a:spcPts val="0"/>
              </a:spcAft>
              <a:buFont typeface="Wingdings" panose="020B0604030504040204" pitchFamily="34" charset="0"/>
              <a:buChar char="§"/>
            </a:pPr>
            <a:r>
              <a:rPr lang="en-US" sz="2000" b="1" dirty="0">
                <a:latin typeface="Verdana"/>
                <a:ea typeface="Verdana"/>
              </a:rPr>
              <a:t>Reflect on your existing IET Program goals</a:t>
            </a:r>
            <a:r>
              <a:rPr lang="en-US" sz="2000" dirty="0">
                <a:latin typeface="Verdana"/>
                <a:ea typeface="Verdana"/>
              </a:rPr>
              <a:t>. What are they? Are they SMART? Do they cover learner, program, and partner goals.  Brainstorm goals or refine your existing goals.    </a:t>
            </a:r>
          </a:p>
          <a:p>
            <a:pPr marL="969645" lvl="1" indent="-285750">
              <a:lnSpc>
                <a:spcPct val="110000"/>
              </a:lnSpc>
              <a:spcBef>
                <a:spcPts val="700"/>
              </a:spcBef>
              <a:spcAft>
                <a:spcPts val="0"/>
              </a:spcAft>
              <a:buFont typeface="Wingdings" panose="020B0604030504040204" pitchFamily="34" charset="0"/>
              <a:buChar char="§"/>
            </a:pPr>
            <a:r>
              <a:rPr lang="en-US" sz="2000" b="1" dirty="0">
                <a:latin typeface="Verdana"/>
                <a:ea typeface="Verdana"/>
              </a:rPr>
              <a:t>Consider the learner experience</a:t>
            </a:r>
            <a:r>
              <a:rPr lang="en-US" sz="2000" dirty="0">
                <a:latin typeface="Verdana"/>
                <a:ea typeface="Verdana"/>
              </a:rPr>
              <a:t>. Brainstorm key components of the learner experience or discuss opportunities to refine and strengthen your current approach.   </a:t>
            </a:r>
            <a:endParaRPr lang="en-US" sz="2000" dirty="0"/>
          </a:p>
        </p:txBody>
      </p:sp>
      <p:sp>
        <p:nvSpPr>
          <p:cNvPr id="13" name="Footer Placeholder 1">
            <a:extLst>
              <a:ext uri="{FF2B5EF4-FFF2-40B4-BE49-F238E27FC236}">
                <a16:creationId xmlns:a16="http://schemas.microsoft.com/office/drawing/2014/main" id="{2EC54AF2-01D5-4B1A-9360-3FB1BC528C81}"/>
              </a:ext>
            </a:extLst>
          </p:cNvPr>
          <p:cNvSpPr txBox="1">
            <a:spLocks/>
          </p:cNvSpPr>
          <p:nvPr/>
        </p:nvSpPr>
        <p:spPr>
          <a:xfrm>
            <a:off x="0" y="6553200"/>
            <a:ext cx="4114800" cy="281601"/>
          </a:xfrm>
          <a:prstGeom prst="rect">
            <a:avLst/>
          </a:prstGeom>
        </p:spPr>
        <p:txBody>
          <a:bodyPr anchor="b"/>
          <a:lstStyle>
            <a:defPPr>
              <a:defRPr lang="en-US"/>
            </a:defPPr>
            <a:lvl1pPr marL="0" algn="l"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50" dirty="0"/>
              <a:t>Phase 2: Design and Plan</a:t>
            </a:r>
          </a:p>
        </p:txBody>
      </p:sp>
      <p:sp>
        <p:nvSpPr>
          <p:cNvPr id="12" name="Slide Number Placeholder 2">
            <a:extLst>
              <a:ext uri="{FF2B5EF4-FFF2-40B4-BE49-F238E27FC236}">
                <a16:creationId xmlns:a16="http://schemas.microsoft.com/office/drawing/2014/main" id="{BF67DB2D-0CB2-4B29-AA9C-62F4948F6D08}"/>
              </a:ext>
            </a:extLst>
          </p:cNvPr>
          <p:cNvSpPr txBox="1">
            <a:spLocks/>
          </p:cNvSpPr>
          <p:nvPr/>
        </p:nvSpPr>
        <p:spPr>
          <a:xfrm>
            <a:off x="9448800" y="6553200"/>
            <a:ext cx="2743200" cy="281601"/>
          </a:xfrm>
          <a:prstGeom prst="rect">
            <a:avLst/>
          </a:prstGeom>
        </p:spPr>
        <p:txBody>
          <a:bodyPr anchor="b"/>
          <a:lstStyle>
            <a:defPPr>
              <a:defRPr lang="en-US"/>
            </a:defPPr>
            <a:lvl1pPr marL="0" algn="r" defTabSz="914400" rtl="0" eaLnBrk="1" latinLnBrk="0" hangingPunct="1">
              <a:defRPr sz="1800" kern="1200">
                <a:solidFill>
                  <a:srgbClr val="315F9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BF826B-1E70-4759-AAB5-894E58C379C3}" type="slidenum">
              <a:rPr lang="en-US" sz="1050" smtClean="0"/>
              <a:pPr/>
              <a:t>9</a:t>
            </a:fld>
            <a:endParaRPr lang="en-US" sz="1050"/>
          </a:p>
        </p:txBody>
      </p:sp>
    </p:spTree>
    <p:extLst>
      <p:ext uri="{BB962C8B-B14F-4D97-AF65-F5344CB8AC3E}">
        <p14:creationId xmlns:p14="http://schemas.microsoft.com/office/powerpoint/2010/main" val="1936466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BE78801C320444B2175305C788620F" ma:contentTypeVersion="" ma:contentTypeDescription="Create a new document." ma:contentTypeScope="" ma:versionID="8e9017fe82bf4f591592a4dd028f9cb0">
  <xsd:schema xmlns:xsd="http://www.w3.org/2001/XMLSchema" xmlns:xs="http://www.w3.org/2001/XMLSchema" xmlns:p="http://schemas.microsoft.com/office/2006/metadata/properties" xmlns:ns2="8788f4e6-566e-4d58-b7dd-a3bd94214486" xmlns:ns3="1a1bc6a2-7eb4-4680-982f-f4b48024185a" targetNamespace="http://schemas.microsoft.com/office/2006/metadata/properties" ma:root="true" ma:fieldsID="0caf2a6552c01146a51452f73ca2bf2f" ns2:_="" ns3:_="">
    <xsd:import namespace="8788f4e6-566e-4d58-b7dd-a3bd94214486"/>
    <xsd:import namespace="1a1bc6a2-7eb4-4680-982f-f4b4802418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88f4e6-566e-4d58-b7dd-a3bd94214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a1bc6a2-7eb4-4680-982f-f4b4802418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AW xmlns="http://www.net-centric.com/PAWPP">
  <HyperLink xmlns="" ID="EiIZacBS7uDHfwo7+7yWzgBfi1Q=780585853695.7_435.03" plainAltText="OCTAE_x0027_s_x0020_" language=""/>
  <HyperLink xmlns="" ID="EiIZacBS7uDHfwo7+7yWzgBfi1Q=87807422491.2_466.15" plainAltText="Employability_x0020_Skills_x0020_Framework"/>
  <HyperLink xmlns="" ID="EiIZacBS7uDHfwo7+7yWzgBfi1Q=-1280260933664.95_466.15" plainAltText="Illinois_x0020_Essential_x0020_"/>
  <HyperLink xmlns="" ID="EiIZacBS7uDHfwo7+7yWzgBfi1Q=87807422491.2_487.27" plainAltText="Employability_x0020_Skills_x0020_Framework"/>
  <HyperLink xmlns="" ID="EiIZacBS7uDHfwo7+7yWzgBfi1Q=223954537478.825_487.27" plainAltText="Indiana_x0027_s_x0020_Employability_x0020_Skills_x0020_"/>
  <HyperLink xmlns="" ID="EiIZacBS7uDHfwo7+7yWzgBfi1Q=-62423162791.2_508.39" plainAltText="Standards"/>
  <HyperLink xmlns="" ID="3vfAs9sryTrvZuCDieU8iA08LHo=1026549799642.325_444.95" language="" validate="" plainAltText="Email_x0020_I_x0020_E_x0020_T_x0020_Design_x0020_Camp_x0020_Info_x0020_at_x0020_I_x0020_m_x0020_p_x0020_a_x0020_q_x0020_i_x0020_n_x0020_t_x0020_dot_x0020_com_x0020_will_x0020_any_x0020_comments_x0020_or_x0020_suggestions." Lang=""/>
  <HyperLink xmlns="" ID="ppdEJBrrgIFB3AbflcvJqLToUmE=1026549799601.2_431.99" language="" validate="" plainAltText="Email_x0020_I_x0020_E_x0020_T_x0020_Design_x0020_Camp_x0020_Info_x0020_at_x0020_I_x0020_m_x0020_p_x0020_a_x0020_q_x0020_i_x0020_n_x0020_t_x0020_dot_x0020_com_x0020_will_x0020_any_x0020_comments_x0020_or_x0020_suggestions." Lang=""/>
  <Shape xmlns="" ID="Yv02HpsJhATTNrRX7W8Hu6KriSU=" pdftag="P" artifact="_x0030_" isBookmarkSet="yes" bookmark="no" Order="_x0033_"/>
  <Shape xmlns="" ID="eYmnBsFZ6WkkLQkExhSc0WnTO1E=" pdftag="P" artifact="_x0030_" isBookmarkSet="yes" bookmark="yes" Order="_x0031_"/>
  <Shape xmlns="" ID="FTw/vXc6sWaleiiBSWMuY0OZYhQ=" isBookmarkSet="no" bookmark="yes" Order="_x0032_" formula="no" artifact="_x0031_" pdftag="_x005B_Artifact_x005D_" inline="no" validate="no"/>
  <Shape xmlns="" ID="QbIfrpLBTSicPZ4gUYTm/7Q/7cY=" pdftag="_x005B_Artifact_x005D_" isBookmarkSet="no" bookmark="no" Order="_x002D_1"/>
  <Shape xmlns="" ID="hohXReqqoIL/n6w4cbbnqGn3ApY=" pdftag="_x005B_Artifact_x005D_" isBookmarkSet="no" bookmark="no" Order="_x002D_1"/>
  <Shape xmlns="" ID="Yu9VT6ODmhwYpBI96xTt2pXsA/A=" isBookmarkSet="no" bookmark="yes" pdftag="P" artifact="_x0030_" Order="_x0031_"/>
  <Shape xmlns="" ID="NIzRWq00tSiqpGp/77k6DZ6Bmvc=" pdftag="P" isBookmarkSet="no" bookmark="no" Order="_x0032_"/>
  <Shape xmlns="" ID="ae8xyhODB+EJkgBER18CzMlzoZg=" Order="_x0033_" pdftag="_x005B_Artifact_x005D_" isBookmarkSet="no" bookmark="no"/>
  <Shape xmlns="" ID="gD6lhRWbJvfI4m9hfbiH4CqW6C8=" Order="_x0034_" pdftag="_x005B_Artifact_x005D_" isBookmarkSet="no" bookmark="no"/>
  <Shape xmlns="" ID="p4EsZL6dE/Q0OPHBmjXsVeE4wF4=" isBookmarkSet="no" pdftag="H2" artifact="_x0030_" bookmark="yes" Order="_x0032_"/>
  <Shape xmlns="" ID="TT4NvDX1zfn8z2AGPfEb7kcC4FA=" pdftag="H2" isBookmarkSet="yes" bookmark="no" Order="_x0033_"/>
  <Shape xmlns="" ID="TB96GODfi1Yfk++Y8NNVD86ZAqM=" pdftag="Figure" isBookmarkSet="no" Order="_x0035_" artifact="_x0030_" validate="no"/>
  <Shape xmlns="" ID="Z7czEgkgeib/Zez9Z6Z+4vhcJi0=" Order="_x0036_" pdftag="_x005B_Artifact_x005D_" isBookmarkSet="no" bookmark="no"/>
  <Shape xmlns="" ID="Rlx7lnwk+72b5CFMCX6vr6BBQCM=" pdftag="Figure" isBookmarkSet="no" bookmark="no" formula="no" inline="no" Lang="" artifact="_x0030_" validate="yes" Order="_x0031_"/>
  <Shape xmlns="" ID="omQVULtOlSPlhH48oCrEP/8IbqI=" pdftag="Figure" isBookmarkSet="no" Order="_x0034_" artifact="_x0030_" validate="no"/>
  <Shape xmlns="" ID="WDt2mvSlebH0alE1wwMlIrW5ue0=" isBookmarkSet="no" formula="no" inline="no" pdftag="Figure" bookmark="no" Order="_x0032_" artifact="_x0030_" validate="yes" Lang=""/>
  <Shape xmlns="" ID="0k5KyPxkPCj5P5ovP5GmufcS0Kw=" pdftag="H2" isBookmarkSet="no" bookmark="yes" Order="_x0031_"/>
  <Shape xmlns="" ID="HA1jfXhlIypuPQ+LkTHYB5xl25Q=" pdftag="P" isBookmarkSet="no" bookmark="no" Order="_x0033_"/>
  <Shape xmlns="" ID="RC4jXVWZyVDIBXK9oqkzW9rvyzg=" Order="_x0034_" pdftag="_x005B_Artifact_x005D_" isBookmarkSet="no" bookmark="no"/>
  <Shape xmlns="" ID="SVKjfLUZDtsdficPoaD23smAlQ0=" Order="_x0035_" pdftag="_x005B_Artifact_x005D_" isBookmarkSet="no" bookmark="no"/>
  <Shape xmlns="" ID="YDsI9NQqsnQ6OINn+15W8recbOQ=" pdftag="H2" isBookmarkSet="no" bookmark="yes" Order="_x0032_"/>
  <Shape xmlns="" ID="tCor60J+CLGYH3xQ9W4aVWMc+CU=" pdftag="P" isBookmarkSet="no" bookmark="no" Order="_x0033_"/>
  <Shape xmlns="" ID="lrXZL4JnHPUcdxGus35p++YOwtc=" Order="_x0034_" pdftag="_x005B_Artifact_x005D_" isBookmarkSet="no" bookmark="no"/>
  <Shape xmlns="" ID="ZHmM7ZAnZs2BNDe3yfbI/rRF54Y=" pdftag="Figure" isBookmarkSet="no" formula="no" inline="no" bookmark="no" Order="_x0031_" artifact="_x0030_" validate="yes" Lang=""/>
  <Shape xmlns="" ID="p6vkjskeX88W+BWe5Y+wnTSpiIw=" pdftag="P" isBookmarkSet="no" bookmark="no" Order="_x0032_"/>
  <Shape xmlns="" ID="k0HNH6b3FutT6PqUMXnrLEOwj74=" pdftag="H2" isBookmarkSet="no" bookmark="yes" Order="_x0031_"/>
  <Shape xmlns="" ID="pZK8+R7To6q4tVPjXtjuPNvIR1A=" Order="_x0033_" pdftag="_x005B_Artifact_x005D_" isBookmarkSet="no" bookmark="no"/>
  <Shape xmlns="" ID="m5X4vFvqdfZaYkRSJCnzj832//8=" Order="_x0034_" pdftag="_x005B_Artifact_x005D_" isBookmarkSet="no" bookmark="no"/>
  <Shape xmlns="" ID="TFgiDCXcAEf16jjNn4zCDkWZpRM=" pdftag="P" isBookmarkSet="no" bookmark="no" Order="_x0032_"/>
  <Shape xmlns="" ID="STbr800ppCyQ8fStiQalFc9lUPs=" pdftag="H2" isBookmarkSet="no" bookmark="yes" Order="_x0031_"/>
  <Shape xmlns="" ID="KqwGoizkjTRU/GJdwMGo2NnmvLs=" Order="_x0033_" pdftag="_x005B_Artifact_x005D_" isBookmarkSet="no" bookmark="no"/>
  <Shape xmlns="" ID="4WFrVQSmWpbpXvjyee2OaPwoC9c=" Order="_x0034_" pdftag="_x005B_Artifact_x005D_" isBookmarkSet="no" bookmark="no"/>
  <Shape xmlns="" ID="QF5V0NIf+Nzd5IdEdcZhBalSLSw=" pdftag="P" isBookmarkSet="no" bookmark="no" Order="_x0032_"/>
  <Shape xmlns="" ID="qo80lxIQ+GgO5HzOgfV2LUT5Vcw=" pdftag="H2" isBookmarkSet="no" bookmark="yes" Order="_x0031_"/>
  <Shape xmlns="" ID="fjRpeAMl4tWA30erlncp/sJ9kCQ=" Order="_x0033_" pdftag="_x005B_Artifact_x005D_" isBookmarkSet="no" bookmark="no"/>
  <Shape xmlns="" ID="QWMb4kT6J2pEml3Xr6uUQ0pgFcw=" Order="_x0034_" pdftag="_x005B_Artifact_x005D_" isBookmarkSet="no" bookmark="no"/>
  <Shape xmlns="" ID="txPJoAI9ME6lD8113TL/lD2lL64=" pdftag="H2" isBookmarkSet="no" bookmark="yes" Order="_x0031_"/>
  <Shape xmlns="" ID="4hDZ94t8YTzLVwtubBja2rOnt+k=" Order="_x0034_" pdftag="_x005B_Artifact_x005D_" isBookmarkSet="no" bookmark="no"/>
  <Shape xmlns="" ID="HM3wQZY7O7170gfSxzSt8/49+TA=" Order="_x0035_" pdftag="_x005B_Artifact_x005D_" isBookmarkSet="no" bookmark="no"/>
  <Shape xmlns="" ID="YGpAC1GFv7bb5ol8XWe7rSmgBU0=" pdftag="P" isBookmarkSet="no" bookmark="no" Order="_x0033_"/>
  <Shape xmlns="" ID="AxKhwAPBH89Pdkuo9hbYWtRxlWU=" isBookmarkSet="no" formula="no" inline="no" pdftag="Figure" bookmark="no" Order="_x0032_" artifact="_x0030_" validate="yes" Lang=""/>
  <Shape xmlns="" ID="TFiOWHgdgCQl/KxRd7JOp1+A6EA=" isBookmarkSet="no" bookmark="no" formula="no" inline="no" pdftag="Figure" Order="_x0034_" artifact="_x0030_" validate="yes" Lang=""/>
  <Shape xmlns="" ID="7rGzJCcigie9h+p+wW86aeOoiYk=" Order="_x0035_" pdftag="_x005B_Artifact_x005D_" isBookmarkSet="no" bookmark="no"/>
  <Shape xmlns="" ID="H58dUq/PbnN1YIA1VyuYmeQFQuM=" Order="_x0036_" pdftag="_x005B_Artifact_x005D_" isBookmarkSet="no" bookmark="no"/>
  <Shape xmlns="" ID="fcIiPMlI0Tg/jz4b6nYQNvya3pY=" pdftag="Figure" isBookmarkSet="no" bookmark="no" formula="no" inline="no" Order="_x0033_" artifact="_x0030_" validate="yes" Lang=""/>
  <Shape xmlns="" ID="l1iofhgRk40YNb4qoW8VRPKa1Mk=" pdftag="P" isBookmarkSet="no" bookmark="no" Order="_x0032_"/>
  <Shape xmlns="" ID="k4AK+P+QvhKs1AHb3a8nreebm1o=" pdftag="H2" isBookmarkSet="no" bookmark="yes" Order="_x0031_"/>
  <Shape xmlns="" ID="pM144T5c4AFUTLpfPyXiukHxNDg=" pdftag="Figure" isBookmarkSet="no" artifact="_x0030_" validate="no" Order="_x0034_"/>
  <Shape xmlns="" ID="mhJ56n3D/X+cwCJaqD19JvDkMjM=" pdftag="H2" isBookmarkSet="no" bookmark="yes" Order="_x0031_"/>
  <Shape xmlns="" ID="Ln5rIdL4plxO0CjSzYZHtMjsHa8=" pdftag="P" isBookmarkSet="no" bookmark="no" Order="_x0033_"/>
  <Shape xmlns="" ID="f3o//0DS0L1WAhUIneDc2lZl2WU=" pdftag="P" isBookmarkSet="no" bookmark="no" Order="_x0034_"/>
  <Shape xmlns="" ID="QYNrcqBg5ADMSaHWMISlgjmIvyg=" pdftag="P" isBookmarkSet="no" bookmark="no" Order="_x0036_"/>
  <Shape xmlns="" ID="BsA/Oi2duHndZgirg73vxt0FNzw=" pdftag="P" isBookmarkSet="no" bookmark="no" Order="_x0038_"/>
  <Shape xmlns="" ID="oOKJRM9JBdyPgNX3FtH1vRDi6mQ=" Order="_x0031_1" pdftag="_x005B_Artifact_x005D_" isBookmarkSet="no" bookmark="no"/>
  <Shape xmlns="" ID="24wNR52Co+u8Y9MB8PaYRWDKDJ8=" Order="_x0031_2" pdftag="_x005B_Artifact_x005D_" isBookmarkSet="no" bookmark="no"/>
  <Shape xmlns="" ID="Mp6AbKCH2T07sZZJYK35dgqajgs=" pdftag="Figure" isBookmarkSet="no" bookmark="no" formula="no" inline="no" Order="_x0037_" artifact="_x0030_" validate="yes" Lang=""/>
  <Shape xmlns="" ID="LOFUeAznSB4CEcqsnoBKN8D2f/I=" pdftag="Figure" isBookmarkSet="no" artifact="_x0030_" validate="yes" Order="_x0035_"/>
  <Shape xmlns="" ID="r18B6P//JEzi3m0f5hCpkrv2z90=" pdftag="Figure" isBookmarkSet="no" artifact="_x0030_" validate="no" Order="_x0036_"/>
  <Shape xmlns="" ID="ysXb92FqHwma7TY8olIAFNMiy68=" isBookmarkSet="no" formula="no" inline="no" bookmark="no" pdftag="Figure" Order="_x0032_" artifact="_x0030_" validate="yes" Lang=""/>
  <Shape xmlns="" ID="SD+TUttEJm9EHtrgJVGv8hW60B8=" pdftag="Figure" isBookmarkSet="no" bookmark="no" formula="no" inline="no" Order="_x0036_" artifact="_x0030_" validate="yes" Lang=""/>
  <Shape xmlns="" ID="7rVg0nGP9Y4PhcxgxEQ3Qvh0Dhw=" pdftag="Figure" isBookmarkSet="no" bookmark="no" formula="no" inline="no" Order="_x0033_" artifact="_x0030_" validate="yes" Lang=""/>
  <Shape xmlns="" ID="8gNVAF1V4tJJJ/OIvbH8mGp3Hd0=" pdftag="H2" isBookmarkSet="no" bookmark="yes" Order="_x0031_"/>
  <Shape xmlns="" ID="BcrmGad4kHi+ntW032V/3GjsIRU=" pdftag="Figure" isBookmarkSet="no" formula="no" inline="no" bookmark="no" Order="_x0035_" artifact="_x0030_" validate="yes" Lang=""/>
  <Shape xmlns="" ID="McPzb20BfEhyAfj9/85pP6aQZp8=" pdftag="Figure" isBookmarkSet="no" formula="no" inline="no" bookmark="no" Order="_x0032_" artifact="_x0030_" validate="yes" Lang=""/>
  <Shape xmlns="" ID="CW1N1DAdsMJPefciD3iVBmTM2Ys=" pdftag="P" isBookmarkSet="no" bookmark="no" Order="_x0034_"/>
  <Shape xmlns="" ID="B2fb0QTlJvrtNOfalaqRsLscFms=" pdftag="P" isBookmarkSet="no" bookmark="no" Order="_x0037_"/>
  <Shape xmlns="" ID="7lrMNtoa+Mr+hdZac/BU9f/Rixk=" Order="_x0038_" pdftag="_x005B_Artifact_x005D_" isBookmarkSet="no" bookmark="no"/>
  <Shape xmlns="" ID="i1ikCqVum79lTB6DplsOB7Z24eg=" Order="_x0039_" pdftag="_x005B_Artifact_x005D_" isBookmarkSet="no" bookmark="no"/>
  <Shape xmlns="" ID="rWvl7k0m8vYK1fl2QDDfEDg895E=" pdftag="P" isBookmarkSet="no" bookmark="no" Order="_x0032_"/>
  <Shape xmlns="" ID="HIG//EJ9iOnH4knYSlaLoEdzYgY=" pdftag="H2" isBookmarkSet="no" bookmark="yes" Order="_x0031_"/>
  <Shape xmlns="" ID="SDWDJqRMpXKOUh1lcDJ8vm67pas=" Order="_x0039_" pdftag="_x005B_Artifact_x005D_" isBookmarkSet="no" bookmark="no"/>
  <Shape xmlns="" ID="PG5CjLehBb3rl9dRfdQteadjDBc=" Order="_x0031_0" pdftag="_x005B_Artifact_x005D_" isBookmarkSet="no" bookmark="no"/>
  <Shape xmlns="" ID="mWCSPtrL8ZPpZ35r1Udp6PXvQuo=" pdftag="P" isBookmarkSet="no" bookmark="no" Order="_x0033_"/>
  <Shape xmlns="" ID="ROs1yKIpj3LXS/D9PNqm/2iihLg=" pdftag="Figure" isBookmarkSet="no" bookmark="no" formula="no" inline="no" Order="_x0034_" artifact="_x0030_" validate="yes" Lang=""/>
  <Shape xmlns="" ID="vzvlnGZHCPd/HMdKrbznPo2w3+Q=" pdftag="Figure" isBookmarkSet="no" bookmark="no" formula="no" inline="no" Order="_x0035_" artifact="_x0030_" validate="yes" Lang=""/>
  <Shape xmlns="" ID="9EXxHFYrHb6VrSYtEDw8JTY4m24=" pdftag="Figure" isBookmarkSet="no" bookmark="no" formula="no" inline="no" Order="_x0036_" artifact="_x0030_" validate="yes" Lang=""/>
  <Shape xmlns="" ID="IOYFg51m7RTqLbqVt4DO54+Te2I=" pdftag="Figure" isBookmarkSet="no" bookmark="no" formula="no" inline="no" Order="_x0037_" artifact="_x0030_" validate="yes" Lang=""/>
  <Shape xmlns="" ID="BiGhX9UpM5fCjGwc5KgWcrDRHJE=" pdftag="Figure" isBookmarkSet="no" bookmark="no" formula="no" inline="no" Order="_x0038_" artifact="_x0030_" validate="yes" Lang=""/>
  <Shape xmlns="" ID="5HYg0i4+6Ox+9cbw/11sm0bXgOs=" Order="_x0037_" pdftag="_x005B_Artifact_x005D_" isBookmarkSet="no" bookmark="no"/>
  <Shape xmlns="" ID="X1izXYbcNczScstlr3iVwJJm34Q=" Order="_x0038_" pdftag="_x005B_Artifact_x005D_" isBookmarkSet="no" bookmark="no"/>
  <Shape xmlns="" ID="PKe3Vk+B/Pe0QhtGm/Q8zjdr5lU=" pdftag="P" isBookmarkSet="no" bookmark="no" Order="_x0034_"/>
  <Shape xmlns="" ID="5gtpQtbIQNTVpndW5LUjj49siSU=" pdftag="H2" isBookmarkSet="no" bookmark="yes" Order="_x0031_"/>
  <Shape xmlns="" ID="IcUTvxY5t2kMkkTlbXGgnzaeIh0=" pdftag="Figure" isBookmarkSet="no" bookmark="no" formula="no" inline="no" Order="_x0032_" artifact="_x0030_" validate="yes" Lang=""/>
  <Shape xmlns="" ID="T3sbxbhnTzBWmtRz+6saWS+vCF4=" pdftag="P" isBookmarkSet="no" bookmark="no" Order="_x0033_"/>
  <Shape xmlns="" ID="B0VFALQhy3CJvWnF1uoP7Za2vFI=" pdftag="Figure" isBookmarkSet="no" formula="no" inline="no" bookmark="no" Order="_x0035_" artifact="_x0030_" validate="yes" Lang=""/>
  <Shape xmlns="" ID="8FoPNlL4kITDIlLLif6k4/88foM=" pdftag="P" isBookmarkSet="no" bookmark="no" Order="_x0036_"/>
  <Shape xmlns="" ID="UKE32+TK0fvl4vLD8qv1Ixz7NfM=" pdftag="H2" isBookmarkSet="no" bookmark="yes" Order="_x0032_"/>
  <Shape xmlns="" ID="wRjmKSXRqKUykhp0cYvlRYGTDR0=" pdftag="P" isBookmarkSet="no" bookmark="no" Order="_x0033_"/>
  <Shape xmlns="" ID="TJt3A1WZNQVzimMRFtgi6be3LBY=" Order="_x0034_" pdftag="_x005B_Artifact_x005D_" isBookmarkSet="no" bookmark="no"/>
  <Shape xmlns="" ID="p309aLogpiMbTEV+U+qbV6clM8U=" pdftag="Figure" isBookmarkSet="no" bookmark="no" formula="no" inline="no" Order="_x0031_" artifact="_x0030_" validate="yes" Lang=""/>
  <Shape xmlns="" ID="F5un5IkmyoduAd65m0HNrb1mQEg=" isBookmarkSet="no" bookmark="no" formula="no" inline="no" pdftag="Figure" Order="_x0032_" artifact="_x0030_" validate="yes" Lang=""/>
  <Shape xmlns="" ID="RLw+eAR7r2yiZFdZal4nDOSZ0Jc=" pdftag="H2" isBookmarkSet="no" bookmark="yes" Order="_x0031_"/>
  <Shape xmlns="" ID="FuayIShl0jdDZKK8RIKkU1ddp8Q=" Order="_x0033_" pdftag="_x005B_Artifact_x005D_" isBookmarkSet="no" bookmark="no"/>
  <Shape xmlns="" ID="AkTSOe2I9O32Q7mFET+sp8OSASM=" Order="_x0034_" pdftag="_x005B_Artifact_x005D_" isBookmarkSet="no" bookmark="no"/>
  <Shape xmlns="" ID="6XBz2uauCVjx/3eJv3VHPINlKTI=" pdftag="P" isBookmarkSet="no" bookmark="no" Order="_x0032_"/>
  <Shape xmlns="" ID="YR5YVCKkYX85O4sIbtOsfA8lu1M=" pdftag="H2" isBookmarkSet="no" bookmark="yes" Order="_x0031_"/>
  <Shape xmlns="" ID="Q2g8RfvBw6eO9GYcACkrYFNz/Pc=" Order="_x0033_" pdftag="_x005B_Artifact_x005D_" isBookmarkSet="no" bookmark="no"/>
  <Shape xmlns="" ID="gz/yDZypS63M0F2CNRmyZ9A19P0=" Order="_x0034_" pdftag="_x005B_Artifact_x005D_" isBookmarkSet="no" bookmark="no"/>
  <Shape xmlns="" ID="eNR8nId8tSQT8wbGr47FnqAWosk=" pdftag="H2" isBookmarkSet="no" bookmark="yes" Order="_x0031_"/>
  <Shape xmlns="" ID="D/d4KjGQWkNlJcd0xAC0UajOQdA=" isBookmarkSet="no" bookmark="no" formula="no" inline="no" pdftag="Figure" Order="_x0032_" artifact="_x0030_" validate="yes" Lang=""/>
  <Shape xmlns="" ID="F1FHx+27ppM3XiHhY0yDT/QkG4s=" Order="_x0034_" pdftag="_x005B_Artifact_x005D_" isBookmarkSet="no" bookmark="no"/>
  <Shape xmlns="" ID="RiRvOaCVy2rDg8tXrOXstXRceDg=" Order="_x0035_" pdftag="_x005B_Artifact_x005D_" isBookmarkSet="no" bookmark="no"/>
  <Shape xmlns="" ID="+FEHMIeOGdHbneV+i9IYr6gRkmI=" pdftag="P" isBookmarkSet="no" bookmark="no" Order="_x0033_"/>
  <Shape xmlns="" ID="MMECZzkwtfrstqI5XKMITgYZgfc=" pdftag="P" isBookmarkSet="no" bookmark="no" Order="_x0032_"/>
  <Shape xmlns="" ID="BbiPonugI4tBZR72zlxXb+wjdF0=" pdftag="H2" isBookmarkSet="no" bookmark="yes" Order="_x0031_"/>
  <Shape xmlns="" ID="SFak73w6QcuI/675VFOxIAgT8nQ=" Order="_x0033_" pdftag="_x005B_Artifact_x005D_" isBookmarkSet="no" bookmark="no"/>
  <Shape xmlns="" ID="V6u8mfrImMkXVcbStFtvFCDUhBs=" Order="_x0034_" pdftag="_x005B_Artifact_x005D_" isBookmarkSet="no" bookmark="no"/>
  <Shape xmlns="" ID="GW1mDHPB8oqChTwiXlMoUCBb4xc=" pdftag="P" isBookmarkSet="no" Order="_x0032_"/>
  <Shape xmlns="" ID="+CxxPvnto19m7pPicFaTFE+MouY=" pdftag="H2" isBookmarkSet="no" bookmark="yes" Order="_x0031_"/>
  <Shape xmlns="" ID="mbEWnX827Gtiz9I4hBkVZArWeFs=" Order="_x0033_" pdftag="_x005B_Artifact_x005D_" isBookmarkSet="no" bookmark="no"/>
  <Shape xmlns="" ID="NspL9uVs2CNhUGFLdX9dW964yeg=" Order="_x0034_" pdftag="_x005B_Artifact_x005D_" isBookmarkSet="no" bookmark="no"/>
  <Shape xmlns="" ID="zDHyc1PAkgQiu2aFXx/8tbg76h8=" pdftag="P" isBookmarkSet="no" bookmark="no" Order="_x0032_"/>
  <Shape xmlns="" ID="BeXZk0Ay88mxFi362rd8HIp5MjY=" pdftag="H2" isBookmarkSet="no" bookmark="yes" Order="_x0031_"/>
  <Shape xmlns="" ID="Ov5arv9w/CvvPu4z7ThYwU0mgG8=" Order="_x0033_" pdftag="_x005B_Artifact_x005D_" isBookmarkSet="no" bookmark="no"/>
  <Shape xmlns="" ID="cI/vOCtx00HMTFwJ4j0/Itk0w2g=" Order="_x0034_" pdftag="_x005B_Artifact_x005D_" isBookmarkSet="no" bookmark="no"/>
  <Shape xmlns="" ID="iB3PIsYiK2sGV0silzx7PWwpIco=" pdftag="Figure" isBookmarkSet="no" artifact="_x0031_" validate="no" bookmark="no" Order="_x0032_"/>
  <Shape xmlns="" ID="9FDSwruY86FAi98e1YauZfWecfE=" pdftag="P" isBookmarkSet="no" bookmark="no" Order="_x0033_"/>
  <Shape xmlns="" ID="FwhGCfa53P4Ujdcg7Ha7rHUfsa4=" pdftag="H2" isBookmarkSet="no" bookmark="yes" Order="_x0031_"/>
  <Shape xmlns="" ID="Kq5O6qbR7KLiWQetfekkjMXVC88=" pdftag="Figure" isBookmarkSet="no" artifact="_x0030_" validate="yes" bookmark="no" Order="_x0033_"/>
  <Shape xmlns="" ID="xAllQWCp0KMu1OG56am467MJ/J4=" Order="_x0035_" pdftag="_x005B_Artifact_x005D_" isBookmarkSet="no" bookmark="no"/>
  <Shape xmlns="" ID="z6P2inOFAj3F/7T2VQflixA612I=" Order="_x0036_" pdftag="_x005B_Artifact_x005D_" isBookmarkSet="no" bookmark="no"/>
  <Shape xmlns="" ID="1HtvDylqVuPV7Cy59jt4OHJH8Fk=" Order="_x0032_" pdftag="_x005B_Artifact_x005D_" isBookmarkSet="no" bookmark="no"/>
  <Shape xmlns="" ID="dCVF8cfzRnOf6Or3cENLDXC7Lao=" Order="_x0033_" pdftag="_x005B_Artifact_x005D_" isBookmarkSet="no" bookmark="no"/>
  <Shape xmlns="" ID="1Qungldc/k4tmpq9lMfXI4n4tvg=" pdftag="Figure" isBookmarkSet="no" bookmark="no" formula="no" inline="no" Order="_x0031_" artifact="_x0030_" validate="yes" Lang=""/>
  <Shape xmlns="" ID="3I9egkeEq6FxaikuTf7TDT4mkGs=" pdftag="P" isBookmarkSet="no" bookmark="no" Order="_x0032_"/>
  <Shape xmlns="" ID="YGSZyZesqwzbvY3i3JnpxujYWeo=" pdftag="H2" isBookmarkSet="no" bookmark="yes" Order="_x0031_"/>
  <Shape xmlns="" ID="g0WsoSXsYicMb3ZsMoDdcedKkQU=" Order="_x0033_" pdftag="_x005B_Artifact_x005D_" isBookmarkSet="no" bookmark="no"/>
  <Shape xmlns="" ID="AfpVgdnsmTxHve5p6eDRFecSSPE=" Order="_x0034_" pdftag="_x005B_Artifact_x005D_" isBookmarkSet="no" bookmark="no"/>
  <Shape xmlns="" ID="Vx/zwxYUI1FyF8gWsKRZpym0L+s=" pdftag="P" isBookmarkSet="no" bookmark="no" Order="_x0032_"/>
  <Shape xmlns="" ID="jIIRabvDROl3rTYJf5QPvcWu5As=" pdftag="H2" isBookmarkSet="no" bookmark="yes" Order="_x0031_"/>
  <Shape xmlns="" ID="kZb+5s70UQlncX/xG/aiVjdIqxA=" Order="_x0033_" pdftag="_x005B_Artifact_x005D_" isBookmarkSet="no" bookmark="no"/>
  <Shape xmlns="" ID="EQI84WukslXYwIxL5bhGra/+Y4o=" Order="_x0034_" pdftag="_x005B_Artifact_x005D_" isBookmarkSet="no" bookmark="no"/>
  <Shape xmlns="" ID="H0PIVKeF1B/ajrITBZgPHOOy5cg=" pdftag="P" isBookmarkSet="no" bookmark="no" Order="_x0032_"/>
  <Shape xmlns="" ID="2SY3xmRlwYFqxheoebeANHNl3Tk=" pdftag="H2" isBookmarkSet="no" bookmark="yes" Order="_x0031_"/>
  <Shape xmlns="" ID="3p8jSPeWEd912Jrw/ECsBpqZYUU=" Order="_x0033_" pdftag="_x005B_Artifact_x005D_" isBookmarkSet="no" bookmark="no"/>
  <Shape xmlns="" ID="oOclpbU6MOT1v9zxEkd565P8164=" Order="_x0034_" pdftag="_x005B_Artifact_x005D_" isBookmarkSet="no" bookmark="no"/>
  <Shape xmlns="" ID="gu00mkmw9ThEeiKl+MysfQ5b0BQ=" pdftag="H2" isBookmarkSet="no" bookmark="yes" Order="_x0031_"/>
  <Shape xmlns="" ID="/IVqIieGCJNoraBTeSivOpfEB9c=" Order="_x0034_" pdftag="_x005B_Artifact_x005D_" isBookmarkSet="no" bookmark="no"/>
  <Shape xmlns="" ID="I9+zclbsizD3pltT58O5Cn/k+wU=" Order="_x0035_" pdftag="_x005B_Artifact_x005D_" isBookmarkSet="no" bookmark="no"/>
  <Shape xmlns="" ID="wNmSRVz5RgQkjdvAUjnrdvJFXCA=" pdftag="P" isBookmarkSet="no" bookmark="no" Order="_x0033_"/>
  <Shape xmlns="" ID="c/n1h3A140PkkBYWqGIBbeNQ/do=" pdftag="Figure" isBookmarkSet="no" bookmark="no" formula="no" inline="no" Order="_x0032_" artifact="_x0030_" validate="yes" Lang=""/>
  <Shape xmlns="" ID="U4kltNP8SRMgJqBRYgeX+NcsyMA=" pdftag="H2" isBookmarkSet="no" bookmark="yes" Order="_x0032_"/>
  <Shape xmlns="" ID="iVRhSyZl9FMb6ldS2kOLo8HHSYY=" pdftag="P" isBookmarkSet="no" bookmark="no" Order="_x0033_"/>
  <Shape xmlns="" ID="pdsB21taB/DEAx01iuDuVoUTGII=" Order="_x0034_" pdftag="_x005B_Artifact_x005D_" isBookmarkSet="no" bookmark="no"/>
  <Shape xmlns="" ID="vm8W1s1jNjwU7BPYVAnJ3Pb/vgw=" isBookmarkSet="no" bookmark="no" formula="no" inline="no" Lang="" pdftag="Figure" artifact="_x0030_" validate="yes" Order="_x0031_"/>
  <Shape xmlns="" ID="/SPoPk33YVKmw9VH0nNZ4o74rIo=" pdftag="Figure" isBookmarkSet="no" artifact="_x0031_" validate="no" bookmark="no" Order="_x0032_"/>
  <Shape xmlns="" ID="rG+kcxDdWry4zFp1aEpFXH2fSqo=" pdftag="P" isBookmarkSet="no" bookmark="no" Order="_x0033_"/>
  <Shape xmlns="" ID="6+HCENud/VAPydq1uok27dS5OVU=" pdftag="H2" isBookmarkSet="no" bookmark="yes" Order="_x0031_"/>
  <Shape xmlns="" ID="ZhKiwYo35m3XEpXmqDvvoRf/7VI=" pdftag="Figure" isBookmarkSet="no" artifact="_x0030_" validate="yes" bookmark="no" Order="_x0033_"/>
  <Shape xmlns="" ID="GFmIHvaHDf1cZGQEhFC78Dl8oVU=" Order="_x0035_" pdftag="_x005B_Artifact_x005D_" isBookmarkSet="no" bookmark="no"/>
  <Shape xmlns="" ID="/CDfyxmsadi/IJkfZvUn+qbYXew=" Order="_x0036_" pdftag="_x005B_Artifact_x005D_" isBookmarkSet="no" bookmark="no"/>
  <Shape xmlns="" ID="HMUBLY9Jzh2yAUt7D5UnWKplQjE=" pdftag="P" isBookmarkSet="no" Order="_x0033_"/>
  <Shape xmlns="" ID="ltOSd0p9LtlJlhct7aMh3OfKHS4=" pdftag="H2" isBookmarkSet="no" bookmark="yes" Order="_x0031_"/>
  <Shape xmlns="" ID="VSQN9wNPFgodMxVr/CQ4ONyIRWo=" isBookmarkSet="no" bookmark="no" Order="_x0032_" pdftag="_x005B_Artifact_x005D_" formula="no" inline="no" artifact="_x0031_" validate="no"/>
  <Shape xmlns="" ID="fmQnQsiWXZslQpIx+goHM4TXzsA=" Order="_x0034_" pdftag="_x005B_Artifact_x005D_" isBookmarkSet="no" bookmark="no"/>
  <Shape xmlns="" ID="dAEw1Y1hQF7S9AXyCqG3V0gfQBU=" Order="_x0035_" pdftag="_x005B_Artifact_x005D_" isBookmarkSet="no" bookmark="no"/>
  <Shape xmlns="" ID="s79ZgMgRlsL00YcNWtm7RnXAvtM=" pdftag="P" isBookmarkSet="no" bookmark="no" Order="_x0032_"/>
  <Shape xmlns="" ID="EtEAZMYeS2DyjJrr397a2+SmhfQ=" pdftag="H2" isBookmarkSet="no" bookmark="yes" Order="_x0031_"/>
  <Shape xmlns="" ID="T6sF41B2yYy+u1srF5lMCrk9ie8=" Order="_x0033_" pdftag="_x005B_Artifact_x005D_" isBookmarkSet="no" bookmark="no"/>
  <Shape xmlns="" ID="yk3tcusIemmdlmE0Pn9EgvKVvxk=" Order="_x0034_" pdftag="_x005B_Artifact_x005D_" isBookmarkSet="no" bookmark="no"/>
  <Shape xmlns="" ID="EiIZacBS7uDHfwo7+7yWzgBfi1Q=" pdftag="P" isBookmarkSet="no" bookmark="no" Order="_x0032_"/>
  <Shape xmlns="" ID="013SaIWcM1UGvbjUq+cMGWTKPmg=" pdftag="H2" isBookmarkSet="no" bookmark="yes" Order="_x0031_"/>
  <Shape xmlns="" ID="W8IyXEhs0vBGXSm9tX/p8vA2qpU=" Order="_x0033_" pdftag="_x005B_Artifact_x005D_" isBookmarkSet="no" bookmark="no"/>
  <Shape xmlns="" ID="kA1WkbU9jKG0D7NNEaEg26JyZog=" Order="_x0034_" pdftag="_x005B_Artifact_x005D_" isBookmarkSet="no" bookmark="no"/>
  <Shape xmlns="" ID="k0Z/XES4T2pUUtXeV6kmxD8v22k=" pdftag="P" isBookmarkSet="no" bookmark="no" Order="_x0032_"/>
  <Shape xmlns="" ID="CagImNczULTaO5rXK0w2ISQtDog=" pdftag="H2" isBookmarkSet="no" bookmark="yes" Order="_x0031_"/>
  <Shape xmlns="" ID="u3zh9Pb2lKiL9rekFgPDkPEADJ0=" Order="_x0033_" pdftag="_x005B_Artifact_x005D_" isBookmarkSet="no" bookmark="no"/>
  <Shape xmlns="" ID="c5wme84ItK7CXYlUMiPP0YgRO8M=" Order="_x0034_" pdftag="_x005B_Artifact_x005D_" isBookmarkSet="no" bookmark="no"/>
  <Shape xmlns="" ID="yLgs7CKK3ofMoocrsU+g9MP6ZJU=" pdftag="P" isBookmarkSet="no" bookmark="no" Order="_x0032_"/>
  <Shape xmlns="" ID="TO1iDfj2Q1q541CVYexgMgyyraM=" pdftag="H2" isBookmarkSet="no" bookmark="yes" Order="_x0031_"/>
  <Shape xmlns="" ID="xdlJBh56Oew0xMNeoVv41QYCV3Q=" Order="_x0033_" pdftag="_x005B_Artifact_x005D_" isBookmarkSet="no" bookmark="no"/>
  <Shape xmlns="" ID="ZDrymfyDnZnmu2i2sWDCwMkUaqw=" Order="_x0034_" pdftag="_x005B_Artifact_x005D_" isBookmarkSet="no" bookmark="no"/>
  <Shape xmlns="" ID="rW5Ush/mg7rCq8uKEOBCFp7ZZ24=" pdftag="P" isBookmarkSet="no" bookmark="no" Order="_x0032_"/>
  <Shape xmlns="" ID="ZyooExqj1bwUqGm2i9nT3o3UgkQ=" pdftag="H2" isBookmarkSet="no" bookmark="yes" Order="_x0031_"/>
  <Shape xmlns="" ID="/quTdPApzCe1a6Hgm7Az8lNd85M=" Order="_x0033_" pdftag="_x005B_Artifact_x005D_" isBookmarkSet="no" bookmark="no"/>
  <Shape xmlns="" ID="ihO3B5DbCmw2gQFdRI6/581NCUM=" Order="_x0034_" pdftag="_x005B_Artifact_x005D_" isBookmarkSet="no" bookmark="no"/>
  <Shape xmlns="" ID="0aRAY9qDjLnocskXDOwxlVFpR4I=" Order="_x0036_" pdftag="_x005B_Artifact_x005D_" isBookmarkSet="no" bookmark="no"/>
  <Shape xmlns="" ID="MRev33XSzlj+VikUKSHYsBMD2nA=" Order="_x0037_" pdftag="_x005B_Artifact_x005D_" isBookmarkSet="no" bookmark="no"/>
  <Shape xmlns="" ID="N3uuTu32SY+4J8y0nqeQ56CkZOo=" pdftag="P" isBookmarkSet="no" bookmark="no" Order="_x0034_"/>
  <Shape xmlns="" ID="da43rovF4gQ6sqDhlpTMDfVOluA=" pdftag="H2" isBookmarkSet="no" bookmark="yes" Order="_x0031_"/>
  <Shape xmlns="" ID="nwor+B/zGP1GJeuQtY28VrqXNiw=" pdftag="P" isBookmarkSet="no" bookmark="no" Order="_x0033_"/>
  <Shape xmlns="" ID="LiIDpB96cByWsXiotOQbY/c2Cuc=" pdftag="Figure" isBookmarkSet="no" artifact="_x0031_" validate="no" bookmark="no" Order="_x0035_"/>
  <Shape xmlns="" ID="9l5iWc4d5LEiDdFfIiy/v1q8n98=" isBookmarkSet="no" bookmark="no" formula="no" inline="no" pdftag="Figure" Order="_x0032_" artifact="_x0030_" validate="yes" Lang=""/>
  <Shape xmlns="" ID="bQIlRUM3XfpjIhuwJhqlAoXNqsg=" pdftag="H2" isBookmarkSet="no" bookmark="yes" Order="_x0032_"/>
  <Shape xmlns="" ID="jNMAz+H4gXWb1Xnz4wZDHefyRg8=" pdftag="P" isBookmarkSet="no" bookmark="no" Order="_x0033_"/>
  <Shape xmlns="" ID="PEm+nqyavyAPouSVIw6/MD0vVJc=" Order="_x0034_" pdftag="_x005B_Artifact_x005D_" isBookmarkSet="no" bookmark="no"/>
  <Shape xmlns="" ID="QCokpRBRx5Jhp0tAvf3+U6wQzJg=" pdftag="Figure" isBookmarkSet="no" bookmark="no" formula="no" inline="no" Order="_x0031_" artifact="_x0030_" validate="yes" Lang=""/>
  <Shape xmlns="" ID="r7ap1ZlP7DGvr9cvx5AQg/gyYlE=" Order="_x0037_" pdftag="_x005B_Artifact_x005D_" isBookmarkSet="no" bookmark="no"/>
  <Shape xmlns="" ID="N20/em8nW0pQacrISahX9p7KR9c=" Order="_x0038_" pdftag="_x005B_Artifact_x005D_" isBookmarkSet="no" bookmark="no"/>
  <Shape xmlns="" ID="2WDlULL2OYn9YWT0J+VFrdlxM8o=" pdftag="P" isBookmarkSet="no" bookmark="no" Order="_x0034_"/>
  <Shape xmlns="" ID="GEnZM50SEeeEKiXOTdcZ5DPeIzU=" pdftag="H2" isBookmarkSet="no" bookmark="yes" Order="_x0031_"/>
  <Shape xmlns="" ID="mdC6yRjocKw14n/cZbNoqLY02RM=" pdftag="P" isBookmarkSet="no" bookmark="no" Order="_x0033_"/>
  <Shape xmlns="" ID="u5rJ+KFbNDqRk84CUuWsyuwNcok=" pdftag="Figure" isBookmarkSet="no" formula="no" inline="no" bookmark="no" Order="_x0035_" artifact="_x0030_" validate="yes" Lang=""/>
  <Shape xmlns="" ID="wdlWF5o+hmaRugSDgdyUFjyDtuM=" pdftag="P" isBookmarkSet="no" bookmark="no" Order="_x0036_"/>
  <Shape xmlns="" ID="4HsSJQtknatPu75fpnYljAmKp7s=" pdftag="Figure" isBookmarkSet="no" bookmark="no" formula="no" inline="no" Order="_x0032_" artifact="_x0030_" validate="yes" Lang=""/>
  <Shape xmlns="" ID="3vfAs9sryTrvZuCDieU8iA08LHo=" pdftag="P" isBookmarkSet="no" bookmark="no" Order="_x0033_"/>
  <Shape xmlns="" ID="rrNm5LsRX87heOBnyX1WRnVMoXI=" pdftag="H2" isBookmarkSet="no" bookmark="yes" Order="_x0031_"/>
  <Shape xmlns="" ID="XVS7HYAXeYk5XuK75f0G8wu7m8o=" pdftag="Figure" isBookmarkSet="no" bookmark="no" formula="no" inline="no" Order="_x0032_" artifact="_x0030_" validate="yes" Lang=""/>
  <Shape xmlns="" ID="3fMKvuzT2G/ophPX7kDB2P183Yg=" Order="_x0035_" pdftag="_x005B_Artifact_x005D_" isBookmarkSet="no" bookmark="no"/>
  <Shape xmlns="" ID="BFY4whFJTZYm1wY9aJ/CdvjUFhg=" Order="_x0034_" pdftag="_x005B_Artifact_x005D_" isBookmarkSet="no" bookmark="no"/>
  <Shape xmlns="" ID="ppdEJBrrgIFB3AbflcvJqLToUmE=" pdftag="P" isBookmarkSet="no" bookmark="no" Order="_x0033_"/>
  <Shape xmlns="" ID="D6gAfvx8URNchYF9Qc5BYzomm1M=" pdftag="H2" isBookmarkSet="no" bookmark="yes" Order="_x0031_"/>
  <Shape xmlns="" ID="q1RGlrNtpPu//n6c07vzt7thFp4=" pdftag="Figure" isBookmarkSet="no" artifact="_x0030_" bookmark="no" formula="no" inline="no" Order="_x0032_" validate="yes" Lang=""/>
  <Shape xmlns="" ID="ATfCZJbrwbDWmIhP4kz5RuICRXg=" Order="_x0035_" pdftag="_x005B_Artifact_x005D_" isBookmarkSet="no" bookmark="no"/>
  <Shape xmlns="" ID="v5pA1qDk+WU/wJoklnOS2vmS9KM=" Order="_x0034_" pdftag="_x005B_Artifact_x005D_" isBookmarkSet="no" bookmark="no"/>
  <Shape xmlns="" ID="rXyfvgLzi+9EV8e0+6kX8sQQ1Dg=" pdftag="P" isBookmarkSet="no" bookmark="no" Order="_x0033_"/>
  <Shape xmlns="" ID="2sNdk0I9LBvT5nmH5MzUvHdyp1s=" pdftag="H2" isBookmarkSet="no" bookmark="yes" Order="_x0031_"/>
  <Shape xmlns="" ID="/LuurCjaLUdlpu2vyh5IlCZg5TM=" Order="_x0034_" pdftag="_x005B_Artifact_x005D_" isBookmarkSet="no" bookmark="no"/>
  <Shape xmlns="" ID="40sNRxMkwTy3ohAQTteKQjb3piU=" Order="_x0035_" pdftag="_x005B_Artifact_x005D_" isBookmarkSet="no" bookmark="no"/>
  <Shape xmlns="" ID="GSZcZVZmpCeQDN+SyEHiDdf4QVM=" pdftag="Figure" isBookmarkSet="no" formula="no" inline="no" bookmark="no" Order="_x0032_" artifact="_x0030_" validate="yes" Lang=""/>
  <Shape xmlns="" ID="Q8FgdMclXEQ7DGxpYXdn52eKBFg=" pdftag="P" isBookmarkSet="no" bookmark="no" Order="_x0033_"/>
  <Shape xmlns="" ID="Zff5Lia7fHYQP7RsZAWfn2Re3u0=" pdftag="H2" isBookmarkSet="no" bookmark="yes" Order="_x0031_"/>
  <Shape xmlns="" ID="qCYozT75MMwPuN6Vo00xGOHgxlE=" Order="_x0034_" pdftag="_x005B_Artifact_x005D_" isBookmarkSet="no" bookmark="no"/>
  <Shape xmlns="" ID="l3W/RU6SOjKEqpHlfPopjEb3Iyk=" Order="_x0035_" pdftag="_x005B_Artifact_x005D_" isBookmarkSet="no" bookmark="no"/>
  <Shape xmlns="" ID="FZ1e2/bN+IopNRuJ5F9Udh4Zn/M=" pdftag="Figure" isBookmarkSet="no" formula="no" inline="no" bookmark="no" Order="_x0032_" artifact="_x0030_" validate="yes" Lang=""/>
  <SubText xmlns="" ID="FTw/vXc6sWaleiiBSWMuY0OZYhQ=" ActualText=""/>
  <Shape xmlns="" ID="wGlm/MDRyiPjWe2BNlNfFLT50L8=" pdftag="Figure" isBookmarkSet="no" bookmark="no" Order="_x0035_" formula="no" inline="no" artifact="_x0030_" validate="yes"/>
  <Shape xmlns="" ID="uy9FkuaRqXW0TcskJfUZBMUxp1M=" pdftag="Figure" isBookmarkSet="no" bookmark="no" formula="no" inline="no" Lang="" artifact="_x0030_" validate="no" Order="_x0035_"/>
  <Shape xmlns="" ID="AMEuFN0nPejex1Fski0zrk2RvZ4=" pdftag="Figure" isBookmarkSet="no" bookmark="no" formula="no" inline="no" Order="_x0032_" artifact="_x0030_" validate="yes" Lang=""/>
  <Shape xmlns="" ID="Jl3NZjl8ZIorwB2i60P4bYgy6ic=" Order="_x0033_" pdftag="_x005B_Artifact_x005D_" isBookmarkSet="no" bookmark="no"/>
  <Shape xmlns="" ID="zZ4700rHuSvx2Fg99a7COZJihSE=" isBookmarkSet="no" bookmark="no" formula="no" inline="no" pdftag="Figure" Order="_x0034_" artifact="_x0030_" validate="yes" Lang=""/>
  <Shape xmlns="" ID="kUMa8VNmfu8WGpWhNBO29s3aqgA=" isBookmarkSet="no" bookmark="yes" pdftag="P" artifact="_x0030_" Order="_x0032_"/>
  <Shape xmlns="" ID="0C2VwWewAhn/6HBhKHQg9bs9yjQ=" isBookmarkSet="no" bookmark="no" Order="_x0035_" formula="no" inline="no" pdftag="Figure" artifact="_x0030_" validate="yes" Lang=""/>
  <SubText xmlns="" ID="zZ4700rHuSvx2Fg99a7COZJihSE=" ActualText=""/>
  <SubText xmlns="" ID="wGlm/MDRyiPjWe2BNlNfFLT50L8=" ActualText=""/>
  <SubText xmlns="" ID="Rlx7lnwk+72b5CFMCX6vr6BBQCM=" ActualText=""/>
  <SubText xmlns="" ID="uy9FkuaRqXW0TcskJfUZBMUxp1M=" ActualText=""/>
  <SubText xmlns="" ID="WDt2mvSlebH0alE1wwMlIrW5ue0=" ActualText=""/>
  <SubText xmlns="" ID="ZHmM7ZAnZs2BNDe3yfbI/rRF54Y=" ActualText=""/>
  <SubText xmlns="" ID="AxKhwAPBH89Pdkuo9hbYWtRxlWU=" ActualText=""/>
  <SubText xmlns="" ID="fcIiPMlI0Tg/jz4b6nYQNvya3pY=" ActualText=""/>
  <SubText xmlns="" ID="Mp6AbKCH2T07sZZJYK35dgqajgs=" ActualText=""/>
  <SubText xmlns="" ID="LOFUeAznSB4CEcqsnoBKN8D2f/I=" ActualText=""/>
  <SubText xmlns="" ID="ysXb92FqHwma7TY8olIAFNMiy68=" ActualText=""/>
  <SubText xmlns="" ID="SD+TUttEJm9EHtrgJVGv8hW60B8=" ActualText=""/>
  <SubText xmlns="" ID="7rVg0nGP9Y4PhcxgxEQ3Qvh0Dhw=" ActualText=""/>
  <SubText xmlns="" ID="BcrmGad4kHi+ntW032V/3GjsIRU=" ActualText=""/>
  <SubText xmlns="" ID="McPzb20BfEhyAfj9/85pP6aQZp8=" ActualText=""/>
  <SubText xmlns="" ID="ROs1yKIpj3LXS/D9PNqm/2iihLg=" ActualText=""/>
  <SubText xmlns="" ID="vzvlnGZHCPd/HMdKrbznPo2w3+Q=" ActualText=""/>
  <SubText xmlns="" ID="9EXxHFYrHb6VrSYtEDw8JTY4m24=" ActualText=""/>
  <SubText xmlns="" ID="IOYFg51m7RTqLbqVt4DO54+Te2I=" ActualText=""/>
  <SubText xmlns="" ID="BiGhX9UpM5fCjGwc5KgWcrDRHJE=" ActualText=""/>
  <SubText xmlns="" ID="IcUTvxY5t2kMkkTlbXGgnzaeIh0=" ActualText=""/>
  <SubText xmlns="" ID="B0VFALQhy3CJvWnF1uoP7Za2vFI=" ActualText=""/>
  <SubText xmlns="" ID="p309aLogpiMbTEV+U+qbV6clM8U=" ActualText=""/>
  <SubText xmlns="" ID="AMEuFN0nPejex1Fski0zrk2RvZ4=" ActualText=""/>
  <SubText xmlns="" ID="Kq5O6qbR7KLiWQetfekkjMXVC88=" ActualText=""/>
  <SubText xmlns="" ID="1Qungldc/k4tmpq9lMfXI4n4tvg=" ActualText=""/>
  <SubText xmlns="" ID="c/n1h3A140PkkBYWqGIBbeNQ/do=" ActualText=""/>
  <SubText xmlns="" ID="vm8W1s1jNjwU7BPYVAnJ3Pb/vgw=" ActualText=""/>
  <SubText xmlns="" ID="ZhKiwYo35m3XEpXmqDvvoRf/7VI=" ActualText=""/>
  <SubText xmlns="" ID="9l5iWc4d5LEiDdFfIiy/v1q8n98=" ActualText=""/>
  <SubText xmlns="" ID="QCokpRBRx5Jhp0tAvf3+U6wQzJg=" ActualText=""/>
  <SubText xmlns="" ID="u5rJ+KFbNDqRk84CUuWsyuwNcok=" ActualText=""/>
  <SubText xmlns="" ID="4HsSJQtknatPu75fpnYljAmKp7s=" ActualText=""/>
  <SubText xmlns="" ID="XVS7HYAXeYk5XuK75f0G8wu7m8o=" ActualText=""/>
  <SubText xmlns="" ID="q1RGlrNtpPu//n6c07vzt7thFp4=" ActualText=""/>
  <SubText xmlns="" ID="GSZcZVZmpCeQDN+SyEHiDdf4QVM=" ActualText=""/>
  <SubText xmlns="" ID="FZ1e2/bN+IopNRuJ5F9Udh4Zn/M=" ActualText=""/>
  <Shape xmlns="" ID="qwl/GPzwfmdMms1h/rF4H7maCcw=" pdftag="Figure" isBookmarkSet="no" bookmark="no" formula="no" inline="no" Lang="" artifact="_x0030_" validate="no" Order="_x0034_"/>
  <Shape xmlns="" ID="XQIdGOooi1cuj1zapgoC8oqfvnk=" pdftag="Figure" isBookmarkSet="no" bookmark="no" formula="no" inline="no" Lang="" artifact="_x0030_" validate="no" Order="_x0036_"/>
  <Shape xmlns="" ID="yBndDleO1YoJWUaFa7IhBhE+OPI=" pdftag="Figure" isBookmarkSet="no" bookmark="no" formula="no" inline="no" Order="_x0035_" artifact="_x0030_" validate="yes" Lang=""/>
  <Shape xmlns="" ID="WCxbDPS3FAM9UhRW6FGmXuT46oo=" pdftag="P" isBookmarkSet="no" bookmark="no" Order="_x0032_"/>
  <Shape xmlns="" ID="6CYN70F5gzUvG2Sa4uZnNRwd1BA=" pdftag="Figure" formula="no" inline="no" isBookmarkSet="no" bookmark="no" Order="_x0032_" artifact="_x0030_" validate="yes" Lang=""/>
  <Shape xmlns="" ID="6VU7jkhQT0fzmxNYUJvqbY7aUiQ=" formula="no" inline="no" pdftag="Figure" isBookmarkSet="no" bookmark="no" Order="_x0032_" artifact="_x0030_" validate="yes" Lang=""/>
  <Shape xmlns="" ID="aoX5jvi/lxS4G9+eGg9ghHIwl5M=" formula="no" pdftag="Figure" inline="no" isBookmarkSet="no" bookmark="no" Order="_x0035_" artifact="_x0030_" validate="yes" Lang=""/>
  <Shape xmlns="" ID="7SE9uchurtJgaY/AxT5nYzb/5Gk=" pdftag="P" isBookmarkSet="no" bookmark="no" Order="_x0036_"/>
  <SubText xmlns="" ID="qwl/GPzwfmdMms1h/rF4H7maCcw=" ActualText=""/>
  <SubText xmlns="" ID="XQIdGOooi1cuj1zapgoC8oqfvnk=" ActualText=""/>
  <SubText xmlns="" ID="TFiOWHgdgCQl/KxRd7JOp1+A6EA=" ActualText=""/>
  <SubText xmlns="" ID="yBndDleO1YoJWUaFa7IhBhE+OPI=" ActualText=""/>
  <SubText xmlns="" ID="0C2VwWewAhn/6HBhKHQg9bs9yjQ=" ActualText=""/>
  <SubText xmlns="" ID="F5un5IkmyoduAd65m0HNrb1mQEg=" ActualText=""/>
  <SubText xmlns="" ID="D/d4KjGQWkNlJcd0xAC0UajOQdA=" ActualText=""/>
  <SubText xmlns="" ID="6CYN70F5gzUvG2Sa4uZnNRwd1BA=" ActualText=""/>
  <SubText xmlns="" ID="6VU7jkhQT0fzmxNYUJvqbY7aUiQ=" ActualText=""/>
  <SubText xmlns="" ID="VSQN9wNPFgodMxVr/CQ4ONyIRWo=" ActualText=""/>
  <SubText xmlns="" ID="aoX5jvi/lxS4G9+eGg9ghHIwl5M=" ActualText=""/>
  <Shape xmlns="" ID="ewuVii5fCGWKHWSK8aIRCrcNp/w=" pdftag="P" isBookmarkSet="no" bookmark="no" Order="_x0033_"/>
  <Shape xmlns="" ID="efrzBtGjH3aSy/ESYLYmQ2sYLT4=" isBookmarkSet="no" pdftag="H1" artifact="_x0030_" bookmark="yes" Order="_x0031_"/>
  <Shape xmlns="" ID="Ov/yOd3aLV7c7qjWGt9RurOFW8M=" isBookmarkSet="no" Order="_x0033_" formula="no" inline="no" validate="no" artifact="_x0031_" pdftag="_x005B_Artifact_x005D_"/>
  <Shape xmlns="" ID="5Ewj7SolVs74bz5PvPn/W2XMTbE=" pdftag="Figure" isBookmarkSet="no" artifact="_x0031_" formula="no" inline="no" validate="no" Order="_x0038_"/>
  <Shape xmlns="" ID="LEq7x/NAhiDgjUanFIyiajH0toU=" pdftag="Figure" isBookmarkSet="no" artifact="_x0031_" formula="no" inline="no" validate="no" Order="_x0039_"/>
  <Shape xmlns="" ID="uLc5yWtSm2gz/kjDJdV0W9phZfo=" pdftag="H2" isBookmarkSet="no" bookmark="yes" Order="_x0032_"/>
  <Shape xmlns="" ID="XMazWlCdXsk5w+USqPvOjw1/E8o=" isBookmarkSet="no" formula="no" inline="no" bookmark="no" Lang="" pdftag="Figure" artifact="_x0030_" validate="yes" Order="_x0033_"/>
  <Shape xmlns="" ID="nC0jWBaD+Wtg4GlH0zP4bi2MmG8=" pdftag="Figure" isBookmarkSet="no" artifact="_x0031_" formula="no" inline="no" bookmark="no" validate="no" Order="_x0036_"/>
  <Shape xmlns="" ID="AU2O5jewVAR14VbHG1xuiQSrK/0=" pdftag="Figure" isBookmarkSet="no" artifact="_x0031_" formula="no" inline="no" bookmark="no" validate="no" Order="_x0037_"/>
  <HyperLink xmlns="" ID="e9O4KcE0YY6VV28fkYHVs92AQW4=1026549799682.5923_486.0002" plainAltText="IETDesignCampInfo_x0040_Impaqint.com" language="" Lang=""/>
  <Shape xmlns="" ID="zSMdT/64rKdgEvgsw9rjGzEJOAc=" formula="no" inline="no" isBookmarkSet="no" Order="_x0031_3" bookmark="no" validate="no" artifact="_x0031_" pdftag="_x005B_Artifact_x005D_"/>
  <Shape xmlns="" ID="o1wA21ulGQHMBOTsujf6DwKQ+rc=" formula="no" inline="no" isBookmarkSet="no" Order="_x0031_2" bookmark="no" pdftag="_x005B_Artifact_x005D_" artifact="_x0031_" validate="no"/>
  <Shape xmlns="" ID="wVIjVrYHfRSsk8JI2H+iNvg0s1c=" pdftag="P" isBookmarkSet="no" bookmark="no" Order="_x0033_"/>
  <Shape xmlns="" ID="GkiwGUgXk4kTXviZyKO5Re9t7vU=" pdftag="P" isBookmarkSet="no" bookmark="no" Order="_x0035_"/>
  <Shape xmlns="" ID="dp+okLyHrTS9AhJ0zwMGscS4C6Y=" pdftag="P" isBookmarkSet="no" bookmark="no" Order="_x0037_"/>
  <Shape xmlns="" ID="8HwSUmpDMWsY2Ri8Cw/5c5ZwszA=" pdftag="P" isBookmarkSet="no" bookmark="no" Order="_x0032_"/>
  <Shape xmlns="" ID="UWVEYtFa9C6lMLDNRH2jEtq+2Wg=" pdftag="P" isBookmarkSet="no" bookmark="no" Order="_x0034_"/>
  <Shape xmlns="" ID="gbKA380+OarElwE5LOUR1bB4qsc=" pdftag="P" isBookmarkSet="no" bookmark="no" Order="_x0036_"/>
  <Shape xmlns="" ID="uJaEktZzYd/i1SK5+XUJXIiy64Q=" pdftag="H2" isBookmarkSet="no" bookmark="yes" Order="_x0031_"/>
  <Shape xmlns="" ID="U0ujF+8545XGZPROxJgR00HOUeM=" Order="_x0032_" formula="no" inline="no" artifact="_x0031_" pdftag="_x005B_Artifact_x005D_" isBookmarkSet="no" bookmark="no" Lang="" validate="no"/>
  <Shape xmlns="" ID="ZfMgWM0ZWADzoqOJZZax/vIjcgE=" formula="no" inline="no" isBookmarkSet="no" Lang="" bookmark="no" pdftag="Figure" artifact="_x0030_" validate="yes" Order="_x0038_"/>
  <Shape xmlns="" ID="8zBJ+KQ3GPJgQSCJaUuzY7CVkFQ=" formula="no" inline="no" pdftag="Figure" isBookmarkSet="no" Lang="" bookmark="no" artifact="_x0030_" validate="yes" Order="_x0039_"/>
  <Shape xmlns="" ID="Q3QCmG61wzX9VXxa15tJkvQJaaI=" formula="no" artifact="_x0030_" inline="no" pdftag="Figure" isBookmarkSet="no" bookmark="no" Lang="" validate="yes" Order="_x0031_0"/>
  <Shape xmlns="" ID="AgILMnp7bVcLkVGNs8JuPt+X/go=" formula="no" artifact="_x0030_" inline="no" pdftag="Figure" isBookmarkSet="no" bookmark="no" Lang="" validate="yes" Order="_x0031_1"/>
  <Shape xmlns="" ID="Fwqfkfij6rE5My1Mmxr/LBejkMU=" pdftag="H2" isBookmarkSet="no" bookmark="yes" Order="_x0033_"/>
  <Shape xmlns="" ID="3ViogG7XkbhVuq7h38xfYVQPvMQ=" pdftag="H2" isBookmarkSet="no" bookmark="yes" Order="_x0031_"/>
  <Shape xmlns="" ID="YkfxTS8FVFWTs0x8ygHf5s7q2gY=" pdftag="P" isBookmarkSet="no" bookmark="no" Order="_x0032_"/>
  <Shape xmlns="" ID="3amVIADhTI0+oDnHrYUHsCqWRU4=" isBookmarkSet="no" pdftag="H2" artifact="_x0030_" bookmark="yes" Order="_x0031_"/>
  <Shape xmlns="" ID="JghclX4daUxkTqqFbTK5rFebZqM=" Order="_x0037_" pdftag="_x005B_Artifact_x005D_" isBookmarkSet="no" bookmark="no"/>
  <Shape xmlns="" ID="56uZOkJcVpg3aJW/XLbMMTA3vqQ=" Order="_x0034_" formula="no" inline="no" isBookmarkSet="no" bookmark="no" validate="no" artifact="_x0031_" pdftag="_x005B_Artifact_x005D_"/>
  <Shape xmlns="" ID="k/feoKZks9zp5YyG5cAcpjVAHrc=" pdftag="P" isBookmarkSet="no" bookmark="no" Order="_x0033_"/>
  <Shape xmlns="" ID="ALMTgEyZE7gWkSasZ6dbYxohsIw=" formula="no" inline="no" isBookmarkSet="no" pdftag="Figure" artifact="_x0030_" bookmark="no" Lang="" validate="yes" Order="_x0032_"/>
  <Shape xmlns="" ID="cv1UmI+XA4WVg/hKXXZztqCsnXU=" Order="_x0036_" pdftag="_x005B_Artifact_x005D_" isBookmarkSet="no" bookmark="no"/>
  <Shape xmlns="" ID="zR+6hMXUkmNtgrMNYEcYUizqTYg=" Order="_x0031_" formula="no" inline="no" artifact="_x0031_" pdftag="_x005B_Artifact_x005D_" isBookmarkSet="no" bookmark="no" validate="no"/>
  <Shape xmlns="" ID="os5mLivsirFt+LYhrueOqFXKy38=" formula="no" inline="no" pdftag="Figure" artifact="_x0030_" isBookmarkSet="no" bookmark="no" Lang="" validate="yes" Order="_x0034_"/>
  <Shape xmlns="" ID="/6OaQpsoSfTKNEzHfo14N8FxN1k=" pdftag="P" isBookmarkSet="no" bookmark="no" Order="_x0035_"/>
  <Shape xmlns="" ID="E8eb+1U+z9SJdxaBeo1+oGzgFxQ=" Order="_x0031_" artifact="_x0031_" pdftag="_x005B_Artifact_x005D_" formula="no" inline="no" isBookmarkSet="no" bookmark="no" validate="no"/>
  <Shape xmlns="" ID="dMsyR+c19YqNh7bGYXW5ZtbQ9Dg=" pdftag="H2" isBookmarkSet="no" bookmark="yes" Order="_x0031_"/>
  <Shape xmlns="" ID="cN9AUW2JAA5O5c0X8plgVkQhxDc=" formula="no" inline="no" isBookmarkSet="no" Order="_x0038_" bookmark="no" pdftag="_x005B_Artifact_x005D_" artifact="_x0031_" Lang="" validate="no"/>
  <Shape xmlns="" ID="RpYe7iO2cZ5LSz0mVsfC2n7oreY=" formula="no" inline="no" isBookmarkSet="no" Order="_x0039_" bookmark="no" pdftag="_x005B_Artifact_x005D_" artifact="_x0031_" validate="no"/>
  <Shape xmlns="" ID="OBK6YBeOSf2fepA0yf3U9UhP1Sw=" pdftag="P" isBookmarkSet="no" bookmark="no" Order="_x0032_"/>
  <Shape xmlns="" ID="gn21MYzoWa9oFbMxO/hfvukCWxA=" pdftag="P" isBookmarkSet="no" bookmark="no" Order="_x0033_"/>
  <Shape xmlns="" ID="v0tqdceg+BSRiC2cwUiC2+R5xxI=" formula="no" inline="no" isBookmarkSet="no" Order="_x0034_" bookmark="no" pdftag="_x005B_Artifact_x005D_" artifact="_x0031_" Lang="" validate="no"/>
  <Shape xmlns="" ID="23IOn1Gkpi1B7UUfmR/rHI4xTIQ=" formula="no" inline="no" isBookmarkSet="no" Order="_x0035_" bookmark="no" pdftag="_x005B_Artifact_x005D_" artifact="_x0031_" Lang="" validate="no"/>
  <Shape xmlns="" ID="YKHUoFPwbgEnTgBTEmlgqkel3sQ=" formula="no" inline="no" isBookmarkSet="no" Order="_x0036_" bookmark="no" pdftag="_x005B_Artifact_x005D_" artifact="_x0031_" Lang="" validate="no"/>
  <Shape xmlns="" ID="i/zduqryExONaJUHH6t6//LWYjQ=" formula="no" inline="no" isBookmarkSet="no" Order="_x0037_" bookmark="no" pdftag="_x005B_Artifact_x005D_" artifact="_x0031_" Lang="" validate="no"/>
  <Shape xmlns="" ID="hLm48BXAIAeoDvx3BI0BvvBK+iI=" pdftag="H2" isBookmarkSet="no" Order="_x0031_" bookmark="yes"/>
  <Shape xmlns="" ID="E0WDK2Ym4o4gkq0OEeGay88h5EQ=" pdftag="P" isBookmarkSet="no" bookmark="no" Order="_x0033_"/>
  <Shape xmlns="" ID="tYNuK3uuVtEhUYwpZqcx2bx/POo=" formula="no" inline="no" isBookmarkSet="no" Order="_x0034_" bookmark="no" pdftag="_x005B_Artifact_x005D_" artifact="_x0031_" Lang="" validate="no"/>
  <Shape xmlns="" ID="c1TwL0vK6srhxNr914CvF9OzyHQ=" formula="no" pdftag="Figure" artifact="_x0030_" inline="no" isBookmarkSet="no" bookmark="no" Lang="" validate="yes" Order="_x0032_"/>
  <Shape xmlns="" ID="xhBzdmn1Jx92H02+FlvF+W8m7Ps=" Order="_x0033_" artifact="_x0031_" pdftag="_x005B_Artifact_x005D_" formula="no" inline="no" isBookmarkSet="no" bookmark="no" Lang="" validate="no"/>
  <Shape xmlns="" ID="5ExMApPGg2VeLQqpvKOUQRVC8vE=" formula="no" inline="no" isBookmarkSet="no" Order="_x0035_" bookmark="no" pdftag="_x005B_Artifact_x005D_" artifact="_x0031_" Lang="" validate="no"/>
  <Shape xmlns="" ID="0TTD8KIXbPWgtFoBsnAOPEgu2Zc=" formula="no" inline="no" isBookmarkSet="no" Order="_x0036_" bookmark="no" pdftag="_x005B_Artifact_x005D_" artifact="_x0031_" Lang="" validate="no"/>
  <Shape xmlns="" ID="mAHnRfGQ1RUtVMU7L1Y4dEnnqos=" formula="no" inline="no" isBookmarkSet="no" Order="_x0037_" bookmark="no" pdftag="_x005B_Artifact_x005D_" artifact="_x0031_" Lang="" validate="no"/>
  <Shape xmlns="" ID="+1MTI2MbxLNmJreMxRkeH+XpeYg=" Order="_x0034_" pdftag="_x005B_Artifact_x005D_" isBookmarkSet="no" bookmark="no"/>
  <Shape xmlns="" ID="JdJZCRFfD8kDe0/JCApG/+51Sg0=" Order="_x0035_" pdftag="_x005B_Artifact_x005D_" isBookmarkSet="no" bookmark="no"/>
  <Shape xmlns="" ID="Chr2X5IIJZD5iPfVR1Go3ZwEmrg=" isBookmarkSet="no" pdftag="H2" artifact="_x0030_" bookmark="yes" Order="_x0031_"/>
  <Shape xmlns="" ID="Ln4a5bhnASoMM08LBJcywnsRqwI=" pdftag="P" isBookmarkSet="no" bookmark="no" Order="_x0032_"/>
  <Shape xmlns="" ID="qjZ/TOZmB4gYp1wFSZ8A9381FHo=" pdftag="P" isBookmarkSet="no" bookmark="no" Order="_x0033_"/>
  <Shape xmlns="" ID="PH4cTlNUwiaQiswJc0W7VckXvlY=" Order="_x0035_" pdftag="_x005B_Artifact_x005D_" isBookmarkSet="no" bookmark="no"/>
  <Shape xmlns="" ID="3y2FTTuRXdGzVIaI60VrfMWTO0I=" isBookmarkSet="no" pdftag="H2" artifact="_x0030_" bookmark="yes" Order="_x0031_"/>
  <Shape xmlns="" ID="TDq1Im/gbqRghI4a31ELe4vxQr8=" pdftag="P" isBookmarkSet="no" bookmark="no" Order="_x0032_"/>
  <Shape xmlns="" ID="HygQPTCAeWn+ZXIhknh6fauAX5g=" pdftag="P" isBookmarkSet="no" bookmark="no" Order="_x0033_"/>
  <Shape xmlns="" ID="MsJY+fy6oTzLbSXBzD8ztSqV28E=" Order="_x0034_" pdftag="_x005B_Artifact_x005D_" isBookmarkSet="no" bookmark="no"/>
  <Shape xmlns="" ID="dn23zAIaS30UleNPRy+oABuPPxM=" pdftag="P" isBookmarkSet="no" bookmark="no" Order="_x0033_"/>
  <Shape xmlns="" ID="m0IjZw9ObszXRIwQe2U5tdf4Jws=" isBookmarkSet="no" pdftag="H2" artifact="_x0030_" bookmark="yes" Order="_x0031_"/>
  <Shape xmlns="" ID="fqpaTTExksq8YHFYps4FPnnMIJw=" Order="_x0035_" pdftag="_x005B_Artifact_x005D_" isBookmarkSet="no" bookmark="no"/>
  <Shape xmlns="" ID="jJlQXbBiKFj6H3dw2s/r2puk94o=" Order="_x0036_" pdftag="_x005B_Artifact_x005D_" isBookmarkSet="no" bookmark="no"/>
  <Shape xmlns="" ID="s98i/l10KCHNlp+ZCShrIrVEZnw=" pdftag="P" isBookmarkSet="no" bookmark="no" Order="_x0032_"/>
  <Shape xmlns="" ID="iRt0a7lQu1f3Be6k7jxYuYcI0V8=" pdftag="P" isBookmarkSet="no" bookmark="no" Order="_x0034_"/>
  <Shape xmlns="" ID="Dalq3j0xih2OKe99yqwBCQ/sXV4=" isBookmarkSet="no" pdftag="H2" artifact="_x0030_" bookmark="yes" Order="_x0032_"/>
  <Shape xmlns="" ID="aSFPQzW6oVJlIYck7Ge5g/IoTso=" pdftag="H2" isBookmarkSet="no" bookmark="yes" Order="_x0033_"/>
  <Shape xmlns="" ID="47W39nO/VyB7dYACKTqkN5PYyyw=" formula="no" pdftag="Figure" artifact="_x0030_" inline="no" isBookmarkSet="no" bookmark="no" Lang="" validate="yes" Order="_x0031_"/>
  <Shape xmlns="" ID="J8fFc2QpR8wEfqhS9a/wLaA9V+Y=" pdftag="P" isBookmarkSet="no" bookmark="no" Order="_x0032_"/>
  <Shape xmlns="" ID="8MIcv9zwOZjubtOIceL5N1+tAl4=" pdftag="H2" isBookmarkSet="no" bookmark="yes" Order="_x0031_"/>
  <Shape xmlns="" ID="yIypKuVAnPRwjfIyTVyz0lOyLcc=" Order="_x0035_" formula="no" inline="no" artifact="_x0031_" pdftag="_x005B_Artifact_x005D_" isBookmarkSet="no" bookmark="no" Lang="" validate="no"/>
  <Shape xmlns="" ID="lLI9kvVWpEM9xMEmdjKmhfAQpsw=" pdftag="P" isBookmarkSet="no" bookmark="no" Order="_x0033_"/>
  <Shape xmlns="" ID="pj6VHZAJojTUujj3LldPsARLPvo=" Order="_x0033_" formula="no" inline="no" artifact="_x0031_" pdftag="_x005B_Artifact_x005D_" isBookmarkSet="no" bookmark="no" Lang="" validate="no"/>
  <Shape xmlns="" ID="ilvvcuxqke10GcZUM20hHB+//24=" pdftag="P" isBookmarkSet="no" Order="_x0030_"/>
  <Shape xmlns="" ID="QTjigmdI0wPoNNoGTicQ9ihwt0M=" isBookmarkSet="no" bookmark="yes" pdftag="P" artifact="_x0030_" Order="_x0032_"/>
  <Shape xmlns="" ID="U73sQAh4O2ULdv7nRu0MrzaDXas=" artifact="_x0030_" pdftag="Figure" isBookmarkSet="no" bookmark="no" formula="no" Lang="" validate="yes" Order="_x0033_"/>
  <Shape xmlns="" ID="+R/bdGtwiZyl6h30s6jn100Gzkw=" Order="_x0036_" formula="no" inline="no" artifact="_x0031_" pdftag="_x005B_Artifact_x005D_" isBookmarkSet="no" bookmark="no" Lang="" validate="no"/>
  <Shape xmlns="" ID="LADtjKkjwWrD8SaDzSpRFmfo7hw=" pdftag="P" isBookmarkSet="no" bookmark="no" Order="_x0034_"/>
  <Shape xmlns="" ID="K5seAf7TwqKf0j+kg7vrXGZSN+o=" pdftag="P" isBookmarkSet="no" bookmark="no" Order="_x0035_"/>
  <Shape xmlns="" ID="6Vrui7gtStFqfr02ENnfxy+qhSw=" pdftag="P" isBookmarkSet="no" bookmark="no" Order="_x0036_"/>
  <Shape xmlns="" ID="Q6/RekMiOnPQAppXh1N4z4Ru550=" pdftag="P" isBookmarkSet="no" bookmark="no" Order="_x0037_"/>
  <Shape xmlns="" ID="/tBYiUcPTY2+4zH/rs5ZiRd0vKw=" formula="no" inline="no" isBookmarkSet="no" Order="_x0038_" bookmark="no" pdftag="_x005B_Artifact_x005D_" artifact="_x0031_" validate="no"/>
  <Shape xmlns="" ID="HbSSXQbecLs5TateDo9TEjHS5Ik=" Order="_x0033_" formula="no" inline="no" artifact="_x0031_" pdftag="_x005B_Artifact_x005D_" isBookmarkSet="no" bookmark="no" Lang="" validate="no"/>
  <Shape xmlns="" ID="Gq7bFdsLKDdSBL/KDo+r3jhx1sw=" isBookmarkSet="no" bookmark="yes" pdftag="P" artifact="_x0030_" Order="_x0032_"/>
  <Shape xmlns="" ID="LjH61tjRYnhS97dEVIAFSfoSHUk=" isBookmarkSet="no" pdftag="H2" artifact="_x0030_" bookmark="yes" Order="_x0031_"/>
  <Shape xmlns="" ID="mhWtep2NpRii40btfTvqYI5gXQQ=" pdftag="H2" isBookmarkSet="no" bookmark="yes" Order="_x0031_"/>
  <Shape xmlns="" ID="W/0X1hr83CsNBgqindacokS+LTQ=" pdftag="P" isBookmarkSet="no" bookmark="no" Order="_x0032_"/>
  <Shape xmlns="" ID="wj0xaujI/8qYFKHwLsDg2dU4Xcc=" Order="_x0033_" pdftag="_x005B_Artifact_x005D_" isBookmarkSet="no" bookmark="no"/>
  <Shape xmlns="" ID="Ycj/x/5BaMMInOM12lK0aolex3Y=" Order="_x0031_" formula="no" inline="no" artifact="_x0031_" pdftag="_x005B_Artifact_x005D_" isBookmarkSet="no" bookmark="no" Lang="" validate="no"/>
  <Shape xmlns="" ID="fMawkP7aIFH7F4pqFz98wSt/fAw=" Order="_x0034_" pdftag="_x005B_Artifact_x005D_" isBookmarkSet="no" bookmark="no"/>
  <Shape xmlns="" ID="+smvZdY1rKj4p4Wx6ThMQBUPIVA=" pdftag="P" isBookmarkSet="no" Order="_x0030_"/>
  <Shape xmlns="" ID="xxC6zfvO1NPe/DT0sYpwytfflk4=" Order="_x0033_" pdftag="_x005B_Artifact_x005D_" isBookmarkSet="no" bookmark="no"/>
  <Shape xmlns="" ID="x9pNF4CJE2lmta9r38UyJrORxHU=" formula="no" pdftag="Figure" inline="no" artifact="_x0030_" isBookmarkSet="no" bookmark="no" Lang="" validate="yes" Order="_x0032_"/>
  <Shape xmlns="" ID="z/tS3lhBEfZJDSaH+q1ZaBPrYu0=" isBookmarkSet="no" pdftag="H2" artifact="_x0030_" bookmark="yes" Order="_x0032_"/>
  <Shape xmlns="" ID="IQB01ZNpnf8u4WhY4p4AT7j6Kgs=" isBookmarkSet="no" bookmark="yes" pdftag="P" artifact="_x0030_" Order="_x0033_"/>
  <Shape xmlns="" ID="clxeZcHOyJKZrzuBmCmKJZIGKJM=" formula="no" artifact="_x0030_" inline="no" pdftag="Figure" isBookmarkSet="no" bookmark="no" Lang="" validate="yes" Order="_x0031_"/>
  <Shape xmlns="" ID="pKsK4fK0cy8JAEKs8Qq4awqf+5c=" Order="_x0035_" artifact="_x0031_" pdftag="_x005B_Artifact_x005D_" formula="no" inline="no" isBookmarkSet="no" bookmark="no" validate="no"/>
  <Shape xmlns="" ID="9EGcv9OMFTUZWEYNpHrhV54g1Rs=" pdftag="P" isBookmarkSet="no" bookmark="no" Order="_x0034_"/>
  <Shape xmlns="" ID="hm6zzXSGcPIot5CV9rw8DyqNWjU=" formula="no" inline="no" isBookmarkSet="no" Order="_x0038_" bookmark="no" pdftag="_x005B_Artifact_x005D_" artifact="_x0031_" validate="no"/>
  <Shape xmlns="" ID="j1r4lD+hJoKlyC4GraaqvUGjo9M=" pdftag="P" isBookmarkSet="no" bookmark="no" Order="_x0035_"/>
  <Shape xmlns="" ID="+jNpiLKBC1+XHMBWbPGw/csIxYg=" formula="no" inline="no" isBookmarkSet="no" Order="_x0039_" bookmark="no" pdftag="_x005B_Artifact_x005D_" artifact="_x0031_" validate="no"/>
  <Shape xmlns="" ID="zQnwaeUDsYPpYEi7Vuiu1daA/1U=" pdftag="P" isBookmarkSet="no" bookmark="no" Order="_x0036_"/>
  <Shape xmlns="" ID="nuZPMKQpp45y9oCXasI020GciFg=" pdftag="P" isBookmarkSet="no" bookmark="no" Order="_x0037_"/>
  <Shape xmlns="" ID="8bx6rrBIZNu12VEmrFpDUq8IVLE=" pdftag="H2" isBookmarkSet="no" bookmark="yes" Order="_x0031_"/>
  <Shape xmlns="" ID="7DnMw9bPDHVOvW8xc36wlYH/5ig=" pdftag="P" isBookmarkSet="no" bookmark="no" Order="_x0032_"/>
  <Shape xmlns="" ID="zLDP1d8BZYmaAaKoG2etbkenDHM=" Order="_x0034_" formula="no" inline="no" validate="no" artifact="_x0031_" pdftag="_x005B_Artifact_x005D_" isBookmarkSet="no" bookmark="no"/>
  <Shape xmlns="" ID="SC/a51dIG9EqxoMJk6+BXJomuKo=" formula="no" inline="no" isBookmarkSet="no" Order="_x0031_0" bookmark="no" pdftag="_x005B_Artifact_x005D_" artifact="_x0031_" Lang="" validate="no"/>
  <Shape xmlns="" ID="mB+rydItnZfXepr6bMlJFKnVOMY=" formula="no" inline="no" isBookmarkSet="no" Order="_x0031_1" bookmark="no" pdftag="_x005B_Artifact_x005D_" artifact="_x0031_" Lang="" validate="no"/>
  <Shape xmlns="" ID="P1MhOqZNvNop6cnBXBZdsFNrYyA=" Order="_x0031_3" formula="no" inline="no" artifact="_x0031_" pdftag="_x005B_Artifact_x005D_" isBookmarkSet="no" bookmark="no" Lang="" validate="no"/>
  <Shape xmlns="" ID="1GkbjqwGspPWVaIFB9Fk3+E4MpA=" pdftag="P" isBookmarkSet="no" bookmark="no" Order="_x0033_"/>
  <Shape xmlns="" ID="CoQHsySmAzlUDHZPRxZNGL7yWPo=" pdftag="H2" isBookmarkSet="no" bookmark="yes" Order="_x0031_"/>
  <Shape xmlns="" ID="mrNuRiiS4uL4Pz1UcXhJTqjoM4s=" pdftag="P" isBookmarkSet="no" bookmark="no" Order="_x0032_"/>
  <Shape xmlns="" ID="wybfhQLbUwSK9LkfRDw1RwS097w=" pdftag="P" isBookmarkSet="no" bookmark="no" Order="_x0033_"/>
  <Shape xmlns="" ID="T4gbyYYqhTGkz7Apigjx+JFY7BQ=" pdftag="P" isBookmarkSet="no" bookmark="no" Order="_x0034_"/>
  <Shape xmlns="" ID="bH7g5DNw4S7oQqq0QtkSxNPDxJE=" pdftag="P" isBookmarkSet="no" bookmark="no" Order="_x0035_"/>
  <Shape xmlns="" ID="28CVyDLgQzsfXpgHXVM0H8+RMfg=" pdftag="P" isBookmarkSet="no" bookmark="no" Order="_x0036_"/>
  <Shape xmlns="" ID="vyE0i1o5udiE/VLaLlyIJx8HWaw=" Order="_x0035_" formula="no" inline="no" artifact="_x0031_" pdftag="_x005B_Artifact_x005D_" isBookmarkSet="no" bookmark="no" Lang="" validate="no"/>
  <Shape xmlns="" ID="hI2cQAded6aVGErNXsfD7SEZVsU=" Order="_x0033_" formula="no" inline="no" artifact="_x0031_" pdftag="_x005B_Artifact_x005D_" isBookmarkSet="no" bookmark="no" Lang="" validate="no"/>
  <Shape xmlns="" ID="Ub8XnHwHExcBI3+QUwJy3PDh4LU=" Order="_x0037_" formula="no" inline="no" artifact="_x0031_" pdftag="_x005B_Artifact_x005D_" isBookmarkSet="no" bookmark="no" Lang="" validate="no"/>
  <Shape xmlns="" ID="OmSk0e2JKbYYRuU5nk+GMOcewGc=" Order="_x0039_" formula="no" inline="no" artifact="_x0031_" pdftag="_x005B_Artifact_x005D_" isBookmarkSet="no" bookmark="no" Lang="" validate="no"/>
  <Shape xmlns="" ID="R+iRMp8Ip+/jfm/rKOpFN7bHrN4=" Order="_x0031_1" formula="no" inline="no" artifact="_x0031_" pdftag="_x005B_Artifact_x005D_" isBookmarkSet="no" bookmark="no" Lang="" validate="no"/>
  <Shape xmlns="" ID="V4TEgoX5nCuHHpIV1SGpie0++Vc=" isBookmarkSet="no" pdftag="H2" artifact="_x0030_" bookmark="yes" Order="_x0031_"/>
  <Shape xmlns="" ID="j8Argo+mbzrm8n83BreXtPfH10I=" pdftag="P" isBookmarkSet="no" bookmark="no" Order="_x0033_"/>
  <Shape xmlns="" ID="4YfnRasWu6N+a/7HmMxyLCY6vII=" pdftag="P" isBookmarkSet="no" bookmark="no" Order="_x0032_"/>
  <Shape xmlns="" ID="esvIB4TP2epKMulcOIpEM3GipgY=" pdftag="P" isBookmarkSet="no" bookmark="no" Order="_x0034_"/>
  <Shape xmlns="" ID="Fm5BHQ0c3eK8uqwGb0kutypSS5k=" pdftag="H2" isBookmarkSet="no" bookmark="yes" Order="_x0031_"/>
  <Shape xmlns="" ID="sBIcgZ69xDdiOUF8IsoLRUb9WWI=" pdftag="P" isBookmarkSet="no" bookmark="no" Order="_x0032_"/>
  <Shape xmlns="" ID="nhKX7OFn4M6dAVZDeYvu7OpaQxo=" formula="no" inline="no" isBookmarkSet="no" Order="_x0033_" bookmark="no" pdftag="_x005B_Artifact_x005D_" artifact="_x0031_" Lang="" validate="no"/>
  <Shape xmlns="" ID="QMbXoItO3iTssnN0rINHvf3VFjM=" Order="_x0032_" formula="no" inline="no" artifact="_x0031_" pdftag="_x005B_Artifact_x005D_" isBookmarkSet="no" bookmark="no" Lang="" validate="no"/>
  <Shape xmlns="" ID="4JYiAQwQ1ncIw9zYC7CjnUeYmfw=" pdftag="H2" isBookmarkSet="no" bookmark="yes" Order="_x0031_"/>
  <Shape xmlns="" ID="t2h6kk3YXKTbv1pxETdIBFnrmL4=" pdftag="P" isBookmarkSet="no" bookmark="no" Order="_x0032_"/>
  <Shape xmlns="" ID="+Rcl/SbkBuazp7szlOj6xOHd+AI=" pdftag="P" isBookmarkSet="no" bookmark="no" Order="_x0033_"/>
  <Shape xmlns="" ID="wyDAD9SBOx63VTEBsQXylw2DwOc=" Order="_x0035_" formula="no" inline="no" artifact="_x0031_" pdftag="_x005B_Artifact_x005D_" isBookmarkSet="no" bookmark="no" Lang="" validate="no"/>
  <Shape xmlns="" ID="OBi/CvsryzAoHnh5mfL7iWcac+8=" Order="_x0033_" formula="no" inline="no" artifact="_x0031_" pdftag="_x005B_Artifact_x005D_" isBookmarkSet="no" bookmark="no" Lang="" validate="no"/>
  <Shape xmlns="" ID="9ASGHlDPkL23CTQ1G48xGQbwa9M=" pdftag="H2" isBookmarkSet="no" bookmark="yes" Order="_x0031_"/>
  <Shape xmlns="" ID="iY23xoESaLbHOywneKRSvc8ktXI=" pdftag="P" isBookmarkSet="no" bookmark="no" Order="_x0032_"/>
  <Shape xmlns="" ID="Wz+Uwv/TIfwTFQBXEcGiLRC3nTM=" Order="_x0033_" formula="no" inline="no" artifact="_x0031_" pdftag="_x005B_Artifact_x005D_" isBookmarkSet="no" bookmark="no" Lang="" validate="no"/>
  <Shape xmlns="" ID="Kjpi1mzItua3KZkxUgpk09CWQbM=" pdftag="H2" isBookmarkSet="no" bookmark="yes" Order="_x0031_"/>
  <Shape xmlns="" ID="MRypemDdjtKXANoIQ1hY+C0lR6I=" pdftag="P" isBookmarkSet="no" bookmark="no" Order="_x0032_"/>
  <Shape xmlns="" ID="8gEvUAmrkd0UAV4ZU2GIqgSbCUM=" Order="_x0033_" formula="no" inline="no" validate="no" artifact="_x0031_" pdftag="_x005B_Artifact_x005D_"/>
  <Shape xmlns="" ID="FLBy3FJNxw9l3aZE9doNaAPbMd4=" Order="_x0034_" formula="no" inline="no" artifact="_x0031_" pdftag="_x005B_Artifact_x005D_" isBookmarkSet="no" bookmark="no" Lang="" validate="no"/>
  <Shape xmlns="" ID="1VBsgMVQcInoFH7tJo4WcE15ezk=" pdftag="H2" isBookmarkSet="no" bookmark="yes" Order="_x0031_"/>
  <Shape xmlns="" ID="bG1uXOQtseDlMcqHWoSh/yUqGkc=" pdftag="P" isBookmarkSet="no" bookmark="no" Order="_x0032_"/>
  <Shape xmlns="" ID="MAbK0bumzcuMytnHFXebDi9Zqwc=" Order="_x0033_" formula="no" inline="no" artifact="_x0031_" pdftag="_x005B_Artifact_x005D_" isBookmarkSet="no" bookmark="no" Lang="" validate="no"/>
  <Shape xmlns="" ID="Tv01ERdkOoPUsEKMoy3qoZVrsAk=" pdftag="P" isBookmarkSet="no" bookmark="no" Order="_x0033_"/>
  <Shape xmlns="" ID="ESGcyV8vQkUKUFNcHC7On7UwSME=" pdftag="H2" isBookmarkSet="no" bookmark="yes" Order="_x0031_"/>
  <Shape xmlns="" ID="W3dytmm4I/YcW/pvan3h0/5bcLc=" pdftag="P" isBookmarkSet="no" bookmark="no" Order="_x0032_"/>
  <Shape xmlns="" ID="qV6uLNQDLTyPIxcMYOX/BLLO4WQ=" Order="_x0033_" formula="no" inline="no" artifact="_x0031_" pdftag="_x005B_Artifact_x005D_" isBookmarkSet="no" bookmark="no" Lang="" validate="no"/>
  <Shape xmlns="" ID="8ZhkGJkAqiCXg8gcMNH80LgTBHA=" pdftag="H2" isBookmarkSet="no" bookmark="yes" Order="_x0031_"/>
  <Shape xmlns="" ID="tZdQGhTQ+mJ3bciycFJq8guh4I4=" pdftag="P" isBookmarkSet="no" bookmark="no" Order="_x0032_"/>
  <Shape xmlns="" ID="tbaipuyzSfNbBeqYogwKvxewz3E=" pdftag="P" isBookmarkSet="no" bookmark="no" Order="_x0033_"/>
  <Shape xmlns="" ID="k5C+QGp0bq7gmhA8PMGpASNXtXI=" Order="_x0033_" formula="no" inline="no" artifact="_x0031_" pdftag="_x005B_Artifact_x005D_" isBookmarkSet="no" bookmark="no" validate="no"/>
  <Shape xmlns="" ID="1Yg3JoMZAeIP/JMWWXAaeygVYRI=" Order="_x0032_" formula="no" inline="no" artifact="_x0031_" pdftag="_x005B_Artifact_x005D_" isBookmarkSet="no" bookmark="no" validate="no"/>
  <Shape xmlns="" ID="BpOiGgRwj+czmOYMy1igUAaDDPk=" isBookmarkSet="no" pdftag="H2" artifact="_x0030_" bookmark="yes" Order="_x0032_"/>
  <Shape xmlns="" ID="y4Zxt8keve3v6v0zpTFkHqyuOZs=" pdftag="H2" isBookmarkSet="no" bookmark="yes" Order="_x0031_"/>
  <Shape xmlns="" ID="dk2YzYcKBSWfhPx6/O5YTdNCZf4=" pdftag="P" isBookmarkSet="no" bookmark="no" Order="_x0032_"/>
  <Shape xmlns="" ID="Pl9KV4itJ39YaV68thwt/jj15WI=" Order="_x0031_" formula="no" inline="no" artifact="_x0031_" pdftag="_x005B_Artifact_x005D_" isBookmarkSet="no" bookmark="no" validate="no"/>
  <Shape xmlns="" ID="hGUae1SRZTyL9EMGQ4kfc72DaI0=" formula="no" inline="no" isBookmarkSet="no" Order="_x0037_" bookmark="no" pdftag="_x005B_Artifact_x005D_" artifact="_x0031_" validate="no"/>
  <Shape xmlns="" ID="u91QDw4/qFptpZU/vXQV2zxc2j8=" pdftag="H2" isBookmarkSet="no" bookmark="yes" Order="_x0031_"/>
  <Shape xmlns="" ID="x3+2sCwm03bhk3+MrLLXTmWdsxk=" formula="no" inline="no" isBookmarkSet="no" Order="_x0036_" bookmark="no" pdftag="_x005B_Artifact_x005D_" artifact="_x0031_" validate="no"/>
  <Shape xmlns="" ID="hZIu9C0By0QrMYdUvQ7NprhKjUE=" formula="no" inline="no" isBookmarkSet="no" Order="_x0034_" bookmark="no" pdftag="_x005B_Artifact_x005D_" artifact="_x0031_" validate="no"/>
  <Shape xmlns="" ID="WOkpmB9KrDdWBrj8wgJlkfYBd4E=" pdftag="P" isBookmarkSet="no" bookmark="no" Order="_x0032_"/>
  <Shape xmlns="" ID="tmiA1YIXnu5u2Pl1Zv280xFeHQA=" formula="no" inline="no" isBookmarkSet="no" Order="_x0035_" bookmark="no" pdftag="_x005B_Artifact_x005D_" artifact="_x0031_" validate="no"/>
  <Shape xmlns="" ID="jjrywZy50AF5vt81GWufo66qqrE=" formula="no" inline="no" isBookmarkSet="no" Order="_x0033_" bookmark="no" pdftag="_x005B_Artifact_x005D_" artifact="_x0031_" validate="no"/>
  <Shape xmlns="" ID="XZkl3zJr6CCc5I+gGyhHt7LwuSk=" isBookmarkSet="no" pdftag="H2" artifact="_x0030_" bookmark="yes" Order="_x0032_"/>
  <Shape xmlns="" ID="B8fMbQGSeheCqb2utmLz1sCGgWI=" isBookmarkSet="no" bookmark="yes" pdftag="P" artifact="_x0030_" Order="_x0033_"/>
  <Shape xmlns="" ID="0x9eQC/zWJdoMVhLM4pRsh9Qax4=" formula="no" inline="no" isBookmarkSet="no" pdftag="Figure" artifact="_x0030_" bookmark="no" Lang="" validate="yes" Order="_x0031_"/>
  <Shape xmlns="" ID="WmacvIbH5IHQ0xcZAPkT3P6rVcA=" formula="no" inline="no" isBookmarkSet="no" Order="_x0034_" artifact="_x0031_" pdftag="_x005B_Artifact_x005D_" bookmark="no" validate="no"/>
  <Shape xmlns="" ID="K84gkGX5IUN8KjOCEOvF9p1Ujso=" pdftag="P" isBookmarkSet="no" bookmark="no" Order="_x0033_"/>
  <Shape xmlns="" ID="9BY3BehSAah5n+zHZWjDaevsJvQ=" pdftag="H2" isBookmarkSet="no" bookmark="yes" Order="_x0032_"/>
  <Shape xmlns="" ID="2lERu9l+20RfT+esnzA7QgToB8w=" Order="_x0033_" formula="no" inline="no" isBookmarkSet="no" artifact="_x0031_" pdftag="_x005B_Artifact_x005D_" bookmark="no" Lang="" validate="no"/>
  <Shape xmlns="" ID="UjL4H3rXwP4RokjnutQ21XSkvZo=" pdftag="P" isBookmarkSet="no" bookmark="no" Order="_x0031_"/>
  <Shape xmlns="" ID="mdVKK56Ah/Oi+JxAPcylr0IwSE8=" pdftag="P" isBookmarkSet="no" bookmark="no" Order="_x0033_"/>
  <Shape xmlns="" ID="kJ0vwVmttQHtkdXd2oQkEQEEm60=" isBookmarkSet="no" pdftag="H2" artifact="_x0030_" bookmark="yes" Order="_x0031_"/>
  <Shape xmlns="" ID="ag12NyOiHXNAck+fJQGDgMECpGk=" pdftag="P" isBookmarkSet="no" bookmark="no" Order="_x0032_"/>
  <Shape xmlns="" ID="5wiVipXqSxXqBf14gYRmj134wFA=" pdftag="P" isBookmarkSet="no" bookmark="no" Order="_x0034_"/>
  <Shape xmlns="" ID="CWeLsUjv+s47XwSY3l1kxU8LrAc=" Order="_x0031_" formula="no" inline="no" artifact="_x0031_" pdftag="_x005B_Artifact_x005D_" isBookmarkSet="no" bookmark="no" Lang="" validate="no"/>
  <Shape xmlns="" ID="ULe+ilCuN6qbAuh9tbD9/h2AEj8=" pdftag="H2" isBookmarkSet="no" bookmark="yes" Order="_x0031_"/>
  <Shape xmlns="" ID="kJYMczv2pPlsVhzcrLtTCUJ30CI=" pdftag="P" isBookmarkSet="no" bookmark="no" Order="_x0032_"/>
  <Shape xmlns="" ID="9qLasCB74SnX4Ly8QYHLi7AiFVA=" pdftag="H2" isBookmarkSet="no" bookmark="yes" Order="_x0031_"/>
  <Shape xmlns="" ID="L7IsUlgXBtOuDtIw2JX5UwQLJnY=" pdftag="P" isBookmarkSet="no" bookmark="no" Order="_x0032_"/>
  <Shape xmlns="" ID="e9O4KcE0YY6VV28fkYHVs92AQW4=" pdftag="P" isBookmarkSet="no" bookmark="no" Order="_x0032_"/>
  <Shape xmlns="" ID="D0UtJSeUg+t/u/sWCssOj6mTIYs=" pdftag="H2" isBookmarkSet="no" bookmark="yes" Order="_x0031_"/>
  <Shape xmlns="" ID="PuZRH4NBfo9Z/3fnF0zFDtQsztM=" Order="_x0031_" formula="no" inline="no" artifact="_x0031_" pdftag="_x005B_Artifact_x005D_" isBookmarkSet="no" bookmark="no" validate="no"/>
  <SubText xmlns="" ID="Ov/yOd3aLV7c7qjWGt9RurOFW8M=" ActualText=""/>
  <SubText xmlns="" ID="U0ujF+8545XGZPROxJgR00HOUeM=" ActualText=""/>
  <SubText xmlns="" ID="ZfMgWM0ZWADzoqOJZZax/vIjcgE=" ActualText=""/>
  <SubText xmlns="" ID="8zBJ+KQ3GPJgQSCJaUuzY7CVkFQ=" ActualText=""/>
  <SubText xmlns="" ID="Q3QCmG61wzX9VXxa15tJkvQJaaI=" ActualText=""/>
  <SubText xmlns="" ID="AgILMnp7bVcLkVGNs8JuPt+X/go=" ActualText=""/>
  <SubText xmlns="" ID="56uZOkJcVpg3aJW/XLbMMTA3vqQ=" ActualText=""/>
  <SubText xmlns="" ID="zR+6hMXUkmNtgrMNYEcYUizqTYg=" ActualText=""/>
  <SubText xmlns="" ID="os5mLivsirFt+LYhrueOqFXKy38=" ActualText=""/>
  <SubText xmlns="" ID="E8eb+1U+z9SJdxaBeo1+oGzgFxQ=" ActualText=""/>
  <SubText xmlns="" ID="c1TwL0vK6srhxNr914CvF9OzyHQ=" ActualText=""/>
  <SubText xmlns="" ID="xhBzdmn1Jx92H02+FlvF+W8m7Ps=" ActualText=""/>
  <SubText xmlns="" ID="47W39nO/VyB7dYACKTqkN5PYyyw=" ActualText=""/>
  <SubText xmlns="" ID="yIypKuVAnPRwjfIyTVyz0lOyLcc=" ActualText=""/>
  <SubText xmlns="" ID="pj6VHZAJojTUujj3LldPsARLPvo=" ActualText=""/>
  <SubText xmlns="" ID="+R/bdGtwiZyl6h30s6jn100Gzkw=" ActualText=""/>
  <SubText xmlns="" ID="HbSSXQbecLs5TateDo9TEjHS5Ik=" ActualText=""/>
  <SubText xmlns="" ID="Ycj/x/5BaMMInOM12lK0aolex3Y=" ActualText=""/>
  <SubText xmlns="" ID="x9pNF4CJE2lmta9r38UyJrORxHU=" ActualText=""/>
  <SubText xmlns="" ID="clxeZcHOyJKZrzuBmCmKJZIGKJM=" ActualText=""/>
  <SubText xmlns="" ID="pKsK4fK0cy8JAEKs8Qq4awqf+5c=" ActualText=""/>
  <SubText xmlns="" ID="zLDP1d8BZYmaAaKoG2etbkenDHM=" ActualText=""/>
  <SubText xmlns="" ID="P1MhOqZNvNop6cnBXBZdsFNrYyA=" ActualText=""/>
  <SubText xmlns="" ID="vyE0i1o5udiE/VLaLlyIJx8HWaw=" ActualText=""/>
  <SubText xmlns="" ID="hI2cQAded6aVGErNXsfD7SEZVsU=" ActualText=""/>
  <SubText xmlns="" ID="Ub8XnHwHExcBI3+QUwJy3PDh4LU=" ActualText=""/>
  <SubText xmlns="" ID="OmSk0e2JKbYYRuU5nk+GMOcewGc=" ActualText=""/>
  <SubText xmlns="" ID="R+iRMp8Ip+/jfm/rKOpFN7bHrN4=" ActualText=""/>
  <SubText xmlns="" ID="QMbXoItO3iTssnN0rINHvf3VFjM=" ActualText=""/>
  <SubText xmlns="" ID="OBi/CvsryzAoHnh5mfL7iWcac+8=" ActualText=""/>
  <SubText xmlns="" ID="Wz+Uwv/TIfwTFQBXEcGiLRC3nTM=" ActualText=""/>
  <SubText xmlns="" ID="wyDAD9SBOx63VTEBsQXylw2DwOc=" ActualText=""/>
  <SubText xmlns="" ID="FLBy3FJNxw9l3aZE9doNaAPbMd4=" ActualText=""/>
  <SubText xmlns="" ID="8gEvUAmrkd0UAV4ZU2GIqgSbCUM=" ActualText=""/>
  <SubText xmlns="" ID="MAbK0bumzcuMytnHFXebDi9Zqwc=" ActualText=""/>
  <SubText xmlns="" ID="qV6uLNQDLTyPIxcMYOX/BLLO4WQ=" ActualText=""/>
  <SubText xmlns="" ID="k5C+QGp0bq7gmhA8PMGpASNXtXI=" ActualText=""/>
  <SubText xmlns="" ID="1Yg3JoMZAeIP/JMWWXAaeygVYRI=" ActualText=""/>
  <SubText xmlns="" ID="Pl9KV4itJ39YaV68thwt/jj15WI=" ActualText=""/>
  <SubText xmlns="" ID="0x9eQC/zWJdoMVhLM4pRsh9Qax4=" ActualText=""/>
  <SubText xmlns="" ID="WmacvIbH5IHQ0xcZAPkT3P6rVcA=" ActualText=""/>
  <SubText xmlns="" ID="2lERu9l+20RfT+esnzA7QgToB8w=" ActualText=""/>
  <SubText xmlns="" ID="CWeLsUjv+s47XwSY3l1kxU8LrAc=" ActualText=""/>
  <SubText xmlns="" ID="PuZRH4NBfo9Z/3fnF0zFDtQsztM=" ActualText=""/>
  <SubText xmlns="" ID="ALMTgEyZE7gWkSasZ6dbYxohsIw=" ActualText=""/>
  <SubText xmlns="" ID="U73sQAh4O2ULdv7nRu0MrzaDXas=" ActualText=""/>
  <Shape xmlns="" ID="qgxPj+vseIptEsMVrWQ5zlGLnIw=" isBookmarkSet="no" Order="_x0033_" bookmark="no" pdftag="_x005B_Artifact_x005D_" artifact="_x0031_" formula="no" Lang="" validate="no"/>
  <table xmlns="" ID="gn21MYzoWa9oFbMxO/hfvukCWxA=" Caption="no" Exclude="no" SpeakText="no" type="_x0031_" HRows="_x0032_" HCols="_x0030_" Summary="Table_x0020_of_x0020_schedule_x0020_for_x0020_weeks_x0020_1_x0020_through_x0020_9." TableLinerizing="H" Header="yes" Scope="Column" LinkedHeaders=""/>
  <table xmlns="" ID="AK8IjtPi+IC85tI+/GY6jC4Bfaw=" Caption="no" Exclude="no" Header="yes" Scope="Column" LinkedHeaders=""/>
  <table xmlns="" ID="4VJzjpVMnG3dVD2/Ac2PfWy3pmQ=" Caption="no" Exclude="no" Header="yes" Scope="Column" LinkedHeaders=""/>
  <table xmlns="" ID="0atdWhwk2rWDBARrgP/Bys6MicQ=" Caption="no" Exclude="no" Header="yes" Scope="Column" LinkedHeaders=""/>
  <table xmlns="" ID="Ab6Zvyn5cfS1ZjnB6//a34BiQSU=" Caption="no" Exclude="no" Header="yes" Scope="Column" LinkedHeaders=""/>
  <table xmlns="" ID="D45PDFenYnt6oaYjGrQ6Uc29w7w=" Caption="no" Exclude="no" Header="yes" Scope="Column" LinkedHeaders="_x0031__1_gn21MYzoWa9oFbMxO_x002F_hfvukCWxA_x003D_"/>
  <table xmlns="" ID="rUL/JNHLyK8gNrmAVD6ZDBhCv2s=" Caption="no" Exclude="no" Header="yes" Scope="Column" LinkedHeaders="_x0031__2_gn21MYzoWa9oFbMxO_x002F_hfvukCWxA_x003D_"/>
  <table xmlns="" ID="nROlKJoZw0UGRONXzcI4VLYdxa0=" Caption="no" Exclude="no" Header="yes" Scope="Column" LinkedHeaders="_x0031__3_gn21MYzoWa9oFbMxO_x002F_hfvukCWxA_x003D_"/>
  <table xmlns="" ID="eHkfIjC9W/U/TozIkmK1dqyccxI=" Caption="no" Exclude="no" Header="yes" Scope="Column" LinkedHeaders="_x0031__4_gn21MYzoWa9oFbMxO_x002F_hfvukCWxA_x003D_"/>
  <table xmlns="" ID="vcOQxbhauwNbRvMlwvxlyXfCinM=" Caption="no" Exclude="no" Header="yes" Scope="Column" LinkedHeaders="_x0031__5_gn21MYzoWa9oFbMxO_x002F_hfvukCWxA_x003D_"/>
  <table xmlns="" ID="tym6O3hVPnfmQig9n5jOqqZkYQw=" Caption="no" Exclude="no" Scope="" Header="no" LinkedHeaders="_x0032__1_gn21MYzoWa9oFbMxO_x002F_hfvukCWxA_x003D_"/>
  <table xmlns="" ID="jviID2K34lTimS/iQRHIlwhaYr8=" Caption="no" Exclude="no" Scope="" Header="no" LinkedHeaders="_x0032__2_gn21MYzoWa9oFbMxO_x002F_hfvukCWxA_x003D_"/>
  <table xmlns="" ID="FcKaGFX46l59wHXMOVuT+RitN8g=" Caption="no" Exclude="no" Scope="" Header="no" LinkedHeaders="_x0032__3_gn21MYzoWa9oFbMxO_x002F_hfvukCWxA_x003D_"/>
  <table xmlns="" ID="6p1I4pV9deNmaRRqWzsyVZIZ+W4=" Caption="no" Exclude="no" Scope="" Header="no" LinkedHeaders="_x0032__4_gn21MYzoWa9oFbMxO_x002F_hfvukCWxA_x003D_"/>
  <table xmlns="" ID="cFk3+ZrId9EeFRJoxVqMt8bvfQ4=" Caption="no" Exclude="no" Scope="" Header="no" LinkedHeaders="_x0032__5_gn21MYzoWa9oFbMxO_x002F_hfvukCWxA_x003D_"/>
  <table xmlns="" ID="aTyugwoqTsAyE8kELfpxxDVd/r4=" Caption="no" Exclude="no" Scope="" Header="no" LinkedHeaders="_x0032__1_gn21MYzoWa9oFbMxO_x002F_hfvukCWxA_x003D_"/>
  <table xmlns="" ID="CTTepoN0fRZm+Y3zwJx67vMfYCs=" Caption="no" Exclude="no" Scope="" Header="no" LinkedHeaders="_x0032__2_gn21MYzoWa9oFbMxO_x002F_hfvukCWxA_x003D_"/>
  <table xmlns="" ID="2aNXGetmdXZ/x/5wugVpvNmiC2c=" Caption="no" Exclude="no" Scope="" Header="no" LinkedHeaders="_x0032__3_gn21MYzoWa9oFbMxO_x002F_hfvukCWxA_x003D_"/>
  <table xmlns="" ID="s7ELwI2Ef3qLelqLlZpawf/CY/k=" Caption="no" Exclude="no" Scope="" Header="no" LinkedHeaders="_x0032__4_gn21MYzoWa9oFbMxO_x002F_hfvukCWxA_x003D_"/>
  <table xmlns="" ID="EJBO5PBsKQpuIP96JRWasF22kD0=" Caption="no" Exclude="no" Scope="" Header="no" LinkedHeaders="_x0032__5_gn21MYzoWa9oFbMxO_x002F_hfvukCWxA_x003D_"/>
  <table xmlns="" ID="TArvnAqcPnw+QaKK2wMjK+/nXBk=" Caption="no" Exclude="no" Scope="" Header="no" LinkedHeaders="_x0032__1_gn21MYzoWa9oFbMxO_x002F_hfvukCWxA_x003D_"/>
  <table xmlns="" ID="h4KUk1AYrQDGA+ujlYsadVMk2/Y=" Caption="no" Exclude="no" Scope="" Header="no" LinkedHeaders="_x0032__2_gn21MYzoWa9oFbMxO_x002F_hfvukCWxA_x003D_"/>
  <table xmlns="" ID="39sTgnXMK2a10yazcGVlSB7XJyg=" Caption="no" Exclude="no" Scope="" Header="no" LinkedHeaders="_x0032__3_gn21MYzoWa9oFbMxO_x002F_hfvukCWxA_x003D_"/>
  <table xmlns="" ID="NMlkp/ioXdNT9fLmfmTzMikiKqs=" Caption="no" Exclude="no" Scope="" Header="no" LinkedHeaders="_x0032__4_gn21MYzoWa9oFbMxO_x002F_hfvukCWxA_x003D_"/>
  <table xmlns="" ID="M2q2fcG0rlEX7TAtqD0Ge3n3IqA=" Caption="no" Exclude="no" Scope="" Header="no" LinkedHeaders="_x0032__5_gn21MYzoWa9oFbMxO_x002F_hfvukCWxA_x003D_"/>
  <table xmlns="" ID="13Ilso+dxDLZOdl/0nnUyhOcNWo=" Caption="no" Exclude="no" Scope="" Header="no" LinkedHeaders="_x0032__1_gn21MYzoWa9oFbMxO_x002F_hfvukCWxA_x003D_"/>
  <table xmlns="" ID="lpVjyDU3vlrv7zAqA5U5EOQiBt8=" Caption="no" Exclude="no" Scope="" Header="no" LinkedHeaders="_x0032__2_gn21MYzoWa9oFbMxO_x002F_hfvukCWxA_x003D_"/>
  <table xmlns="" ID="R82N9zJxMxnmDHimPEpckUgAHAk=" Caption="no" Exclude="no" Scope="" Header="no" LinkedHeaders="_x0032__3_gn21MYzoWa9oFbMxO_x002F_hfvukCWxA_x003D_"/>
  <table xmlns="" ID="7FixLNDQTCEf9y4UioOK2LE8dWo=" Caption="no" Exclude="no" Scope="" Header="no" LinkedHeaders="_x0032__4_gn21MYzoWa9oFbMxO_x002F_hfvukCWxA_x003D_"/>
  <table xmlns="" ID="fRONtGfywvxE6yL2wGwdqYtl2/o=" Caption="no" Exclude="no" Scope="" Header="no" LinkedHeaders="_x0032__5_gn21MYzoWa9oFbMxO_x002F_hfvukCWxA_x003D_"/>
  <Shape xmlns="" ID="fW5BI/fd/08PXQTcs4506YgC/io=" isBookmarkSet="no" Order="_x0031_" formula="no" inline="no" artifact="_x0031_" pdftag="_x005B_Artifact_x005D_" bookmark="no" validate="no"/>
  <Shape xmlns="" ID="61hP51XE6dPM/kyBnIcaUnVmVWU=" pdftag="Figure" isBookmarkSet="no" artifact="_x0031_" formula="no" inline="no" bookmark="no" validate="no" Order="_x0034_"/>
  <Shape xmlns="" ID="XZ1dIhXsXOH8hHadVN/rKyLj3gc=" pdftag="P" isBookmarkSet="no" bookmark="no" Order="_x0034_"/>
  <Shape xmlns="" ID="RvtT7EK3hcuBigpfGzwfIimhLaU=" pdftag="Figure" isBookmarkSet="no" Order="_x0036_" artifact="_x0031_" validate="no" formula="no" inline="no"/>
  <Shape xmlns="" ID="4hAv63fE/K/aQcCMxAgQJHW+M4I=" pdftag="H2" isBookmarkSet="no" bookmark="yes" Order="_x0033_"/>
  <Shape xmlns="" ID="EvYasIZoPx0Wfdoyzpz3iSLd/Zk=" isBookmarkSet="no" pdftag="H2" artifact="_x0030_" bookmark="yes" Order="_x0031_"/>
  <Shape xmlns="" ID="fiWpwKq5jYniH2Pg1jLImsyOoRc=" isBookmarkSet="no" pdftag="H2" artifact="_x0030_" bookmark="yes" Order="_x0031_"/>
  <Shape xmlns="" ID="zs20ac98EnjsCXc1gUdusqf0UMM=" pdftag="H2" isBookmarkSet="no" bookmark="yes" Order="_x0031_"/>
  <SubText xmlns="" ID="fW5BI/fd/08PXQTcs4506YgC/io=" ActualText=""/>
  <Shape xmlns="" ID="ElMi90Bj4zBdQZu4N5SYgk20iE4=" isBookmarkSet="no" bookmark="no" Order="_x0035_" formula="no" pdftag="Figure" validate="no" artifact="_x0030_" inline="no"/>
  <Shape xmlns="" ID="vWDoBvtUawRIBeH4qk9tJfBb7P8=" pdftag="Figure" isBookmarkSet="no" bookmark="no" Order="_x0036_" formula="no" validate="no" artifact="_x0030_" inline="no"/>
  <SubText xmlns="" ID="ElMi90Bj4zBdQZu4N5SYgk20iE4=" ActualText=""/>
  <SubText xmlns="" ID="vWDoBvtUawRIBeH4qk9tJfBb7P8=" ActualText=""/>
  <Shape xmlns="" ID="Kt0Ocw3lCIODHaFjUN7srBgfWO0=" pdftag="Figure" isBookmarkSet="no" bookmark="no" Order="_x0035_"/>
  <Shape xmlns="" ID="dgqok1ycIydM3dprpKILous0kK8=" isBookmarkSet="no" formula="no" inline="no" Order="_x0034_" bookmark="no" pdftag="_x005B_Artifact_x005D_" artifact="_x0031_" validate="no"/>
  <Shape xmlns="" ID="23TzVgi7hrdt+OPoHVoVC67p3Mc=" isBookmarkSet="no" Order="_x0031_2" formula="no" inline="no" bookmark="no" artifact="_x0031_" pdftag="_x005B_Artifact_x005D_" validate="no"/>
  <Shape xmlns="" ID="dpCxsD7NZAZ7RFfGKEGURMbBYJw=" isBookmarkSet="no" formula="no" inline="no" Order="_x0031_0" bookmark="no" pdftag="_x005B_Artifact_x005D_" artifact="_x0031_" validate="no"/>
  <Shape xmlns="" ID="DZTvW6JAenJVms3gtnerP+Jf7Lk=" isBookmarkSet="no" formula="no" inline="no" Order="_x0038_" bookmark="no" pdftag="_x005B_Artifact_x005D_" artifact="_x0031_" validate="no"/>
  <Shape xmlns="" ID="YQpPgx1Y1Dz8stlBzrjw81HEj90=" isBookmarkSet="no" formula="no" inline="no" Order="_x0036_" bookmark="no" pdftag="_x005B_Artifact_x005D_" artifact="_x0031_" validate="no"/>
  <Shape xmlns="" ID="VLbFAFfOu1ScHZq67RqNsBDVAdg=" pdftag="P" isBookmarkSet="no" bookmark="no" Order="_x0037_"/>
  <Shape xmlns="" ID="pkfGo7hgcjhDeDL4LqPn3L+0Dy8=" pdftag="P" isBookmarkSet="no" bookmark="no" Order="_x0038_"/>
  <Shape xmlns="" ID="cUTXLrbNnWKv1q5o0owQj+auPag=" pdftag="P" isBookmarkSet="no" bookmark="no" Order="_x0035_"/>
  <Shape xmlns="" ID="y7s1zsCnK5fDMdjNaijIMbnMCWA=" pdftag="P" isBookmarkSet="no" bookmark="no" Order="_x0036_"/>
  <SubText xmlns="" ID="23TzVgi7hrdt+OPoHVoVC67p3Mc=" ActualText=""/>
  <SubText xmlns="" ID="XMazWlCdXsk5w+USqPvOjw1/E8o=" ActualText=""/>
  <Shape xmlns="" ID="BN7kUrPIFej292SeantlRtyeTxI=" pdftag="H2" isBookmarkSet="no" bookmark="yes" Order="_x0031_"/>
  <Shape xmlns="" ID="IOL6UvNsQyKUrGqAktjsUbYwQGA=" pdftag="Figure" isBookmarkSet="no" formula="no" artifact="_x0030_" inline="no" validate="yes" bookmark="no" Order="_x0036_" Lang=""/>
  <Shape xmlns="" ID="JxPr28F8XSeB8I7AQZgg4zdItPE=" isBookmarkSet="no" formula="no" inline="no" pdftag="Figure" artifact="_x0030_" validate="yes" bookmark="no" Order="_x0034_" Lang=""/>
  <Shape xmlns="" ID="+HHYpOjzNll+3SK6Yg5GVm2RZJw=" isBookmarkSet="no" formula="no" inline="no" pdftag="Figure" artifact="_x0030_" validate="yes" bookmark="no" Order="_x0035_" Lang=""/>
  <SubText xmlns="" ID="IOL6UvNsQyKUrGqAktjsUbYwQGA=" ActualText=""/>
  <SubText xmlns="" ID="zSMdT/64rKdgEvgsw9rjGzEJOAc=" ActualText=""/>
  <SubText xmlns="" ID="JxPr28F8XSeB8I7AQZgg4zdItPE=" ActualText=""/>
  <SubText xmlns="" ID="+HHYpOjzNll+3SK6Yg5GVm2RZJw=" ActualText=""/>
</PAW>
</file>

<file path=customXml/itemProps1.xml><?xml version="1.0" encoding="utf-8"?>
<ds:datastoreItem xmlns:ds="http://schemas.openxmlformats.org/officeDocument/2006/customXml" ds:itemID="{595608E1-C0A7-4685-B831-78D4B5C7E6D2}">
  <ds:schemaRefs>
    <ds:schemaRef ds:uri="http://schemas.microsoft.com/sharepoint/v3/contenttype/forms"/>
  </ds:schemaRefs>
</ds:datastoreItem>
</file>

<file path=customXml/itemProps2.xml><?xml version="1.0" encoding="utf-8"?>
<ds:datastoreItem xmlns:ds="http://schemas.openxmlformats.org/officeDocument/2006/customXml" ds:itemID="{3B5C2B2C-2E80-4B69-A9F7-3ED4C727E589}">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a1bc6a2-7eb4-4680-982f-f4b48024185a"/>
    <ds:schemaRef ds:uri="8788f4e6-566e-4d58-b7dd-a3bd94214486"/>
    <ds:schemaRef ds:uri="http://www.w3.org/XML/1998/namespace"/>
  </ds:schemaRefs>
</ds:datastoreItem>
</file>

<file path=customXml/itemProps3.xml><?xml version="1.0" encoding="utf-8"?>
<ds:datastoreItem xmlns:ds="http://schemas.openxmlformats.org/officeDocument/2006/customXml" ds:itemID="{3B8CD406-3738-4D7C-88D6-768219D59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88f4e6-566e-4d58-b7dd-a3bd94214486"/>
    <ds:schemaRef ds:uri="1a1bc6a2-7eb4-4680-982f-f4b4802418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33B6E9C-6890-4052-B737-3ED39EDFBF7A}">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10463</TotalTime>
  <Words>905</Words>
  <Application>Microsoft Office PowerPoint</Application>
  <PresentationFormat>Widescreen</PresentationFormat>
  <Paragraphs>213</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Lato Semibold</vt:lpstr>
      <vt:lpstr>Roboto Slab</vt:lpstr>
      <vt:lpstr>Verdana</vt:lpstr>
      <vt:lpstr>Verdana Pro SemiBold</vt:lpstr>
      <vt:lpstr>Wingdings</vt:lpstr>
      <vt:lpstr>Wingdings,Sans-Serif</vt:lpstr>
      <vt:lpstr>Office Theme</vt:lpstr>
      <vt:lpstr>IET Design Camp – Cohort Meeting #2</vt:lpstr>
      <vt:lpstr>Quick Reminders</vt:lpstr>
      <vt:lpstr>Agenda</vt:lpstr>
      <vt:lpstr>IET Design Camp</vt:lpstr>
      <vt:lpstr>Key Tasks for Design &amp; Plan Phase</vt:lpstr>
      <vt:lpstr>Key Takeaways</vt:lpstr>
      <vt:lpstr>Incorporating College and Career Planning</vt:lpstr>
      <vt:lpstr>Promoting Digital Literacy</vt:lpstr>
      <vt:lpstr>Where You’ve Been – Team Activity</vt:lpstr>
      <vt:lpstr>Poll: Team Activity</vt:lpstr>
      <vt:lpstr> Individual Assignment </vt:lpstr>
      <vt:lpstr>Cohort Discussion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 Design Camp – Cohort Meeting #2: Design and Plan</dc:title>
  <dc:subject>Phase 2: Design and Plan</dc:subject>
  <dc:creator>U.S. Department of Education, Office of Career, Technical and Adult Education</dc:creator>
  <cp:keywords>IET Design Camp, design, plan, phase 2, cohort meeting #2, U.S. Department of Education, Office of Career, Technical and Adult Education</cp:keywords>
  <dc:description>Copyright status: Public domain.</dc:description>
  <cp:lastModifiedBy>Maralit, Mary Jo</cp:lastModifiedBy>
  <cp:revision>236</cp:revision>
  <dcterms:created xsi:type="dcterms:W3CDTF">2021-02-01T19:49:44Z</dcterms:created>
  <dcterms:modified xsi:type="dcterms:W3CDTF">2022-08-18T18:06:30Z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0x010100BABE78801C320444B2175305C788620F</vt:lpwstr>
  </property>
</Properties>
</file>