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18"/>
  </p:notesMasterIdLst>
  <p:handoutMasterIdLst>
    <p:handoutMasterId r:id="rId19"/>
  </p:handoutMasterIdLst>
  <p:sldIdLst>
    <p:sldId id="256" r:id="rId6"/>
    <p:sldId id="385" r:id="rId7"/>
    <p:sldId id="258" r:id="rId8"/>
    <p:sldId id="539" r:id="rId9"/>
    <p:sldId id="349" r:id="rId10"/>
    <p:sldId id="529" r:id="rId11"/>
    <p:sldId id="538" r:id="rId12"/>
    <p:sldId id="563" r:id="rId13"/>
    <p:sldId id="564" r:id="rId14"/>
    <p:sldId id="521" r:id="rId15"/>
    <p:sldId id="523" r:id="rId16"/>
    <p:sldId id="362"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hort 3 Introduction" id="{7368783E-F629-4652-9E39-4467F0488F9A}">
          <p14:sldIdLst>
            <p14:sldId id="256"/>
            <p14:sldId id="385"/>
            <p14:sldId id="258"/>
            <p14:sldId id="539"/>
            <p14:sldId id="349"/>
            <p14:sldId id="529"/>
            <p14:sldId id="538"/>
            <p14:sldId id="563"/>
            <p14:sldId id="564"/>
            <p14:sldId id="521"/>
            <p14:sldId id="523"/>
            <p14:sldId id="36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na Wells" initials="GW" lastIdx="13" clrIdx="0">
    <p:extLst>
      <p:ext uri="{19B8F6BF-5375-455C-9EA6-DF929625EA0E}">
        <p15:presenceInfo xmlns:p15="http://schemas.microsoft.com/office/powerpoint/2012/main" userId="S::gwells@mahernet.com::ecec0284-536f-4313-a343-b28d3f3ecb4d" providerId="AD"/>
      </p:ext>
    </p:extLst>
  </p:cmAuthor>
  <p:cmAuthor id="2" name="Debby Andrews" initials="DA" lastIdx="8" clrIdx="1">
    <p:extLst>
      <p:ext uri="{19B8F6BF-5375-455C-9EA6-DF929625EA0E}">
        <p15:presenceInfo xmlns:p15="http://schemas.microsoft.com/office/powerpoint/2012/main" userId="S::debby.andrews_safalpartners.com#ext#@appriver3651000470.onmicrosoft.com::7f0cd597-0a59-4dc9-b88d-ddde7c89a60e" providerId="AD"/>
      </p:ext>
    </p:extLst>
  </p:cmAuthor>
  <p:cmAuthor id="3" name="Debby Andrews" initials="DA [2]" lastIdx="99" clrIdx="2">
    <p:extLst>
      <p:ext uri="{19B8F6BF-5375-455C-9EA6-DF929625EA0E}">
        <p15:presenceInfo xmlns:p15="http://schemas.microsoft.com/office/powerpoint/2012/main" userId="Debby Andrews" providerId="None"/>
      </p:ext>
    </p:extLst>
  </p:cmAuthor>
  <p:cmAuthor id="4" name="Gina" initials="G" lastIdx="2" clrIdx="3">
    <p:extLst>
      <p:ext uri="{19B8F6BF-5375-455C-9EA6-DF929625EA0E}">
        <p15:presenceInfo xmlns:p15="http://schemas.microsoft.com/office/powerpoint/2012/main" userId="Gina" providerId="None"/>
      </p:ext>
    </p:extLst>
  </p:cmAuthor>
  <p:cmAuthor id="5" name="Amanda Ahlstrand" initials="AA" lastIdx="25" clrIdx="4">
    <p:extLst>
      <p:ext uri="{19B8F6BF-5375-455C-9EA6-DF929625EA0E}">
        <p15:presenceInfo xmlns:p15="http://schemas.microsoft.com/office/powerpoint/2012/main" userId="S::aahlstrand@impaqint.com::588f2ab0-fb7b-4ac7-9268-0949654cb686" providerId="AD"/>
      </p:ext>
    </p:extLst>
  </p:cmAuthor>
  <p:cmAuthor id="6" name="Jennifer Jirous-Rapp" initials="JJ" lastIdx="32" clrIdx="5">
    <p:extLst>
      <p:ext uri="{19B8F6BF-5375-455C-9EA6-DF929625EA0E}">
        <p15:presenceInfo xmlns:p15="http://schemas.microsoft.com/office/powerpoint/2012/main" userId="S::jjrapp@mahernet.com::85d4659c-ef69-4d02-94d2-9df1d0aee245" providerId="AD"/>
      </p:ext>
    </p:extLst>
  </p:cmAuthor>
  <p:cmAuthor id="7" name="Amanda Ahlstrand" initials="AA [2]" lastIdx="1" clrIdx="6">
    <p:extLst>
      <p:ext uri="{19B8F6BF-5375-455C-9EA6-DF929625EA0E}">
        <p15:presenceInfo xmlns:p15="http://schemas.microsoft.com/office/powerpoint/2012/main" userId="S::aahlstrand_impaqint.com#ext#@appriver3651000470.onmicrosoft.com::1e06f4d6-5f73-4517-a8b3-3c1483173c8a" providerId="AD"/>
      </p:ext>
    </p:extLst>
  </p:cmAuthor>
  <p:cmAuthor id="8" name="Hamilton, Kaylynn" initials="HK" lastIdx="10" clrIdx="7">
    <p:extLst>
      <p:ext uri="{19B8F6BF-5375-455C-9EA6-DF929625EA0E}">
        <p15:presenceInfo xmlns:p15="http://schemas.microsoft.com/office/powerpoint/2012/main" userId="S::klh267_psu.edu#ext#@appriver3651000470.onmicrosoft.com::e5f08652-2ae2-49f2-9ae1-cc3b7cae772a" providerId="AD"/>
      </p:ext>
    </p:extLst>
  </p:cmAuthor>
  <p:cmAuthor id="9" name="Ahlstrand, Amanda" initials="AA" lastIdx="1" clrIdx="8">
    <p:extLst>
      <p:ext uri="{19B8F6BF-5375-455C-9EA6-DF929625EA0E}">
        <p15:presenceInfo xmlns:p15="http://schemas.microsoft.com/office/powerpoint/2012/main" userId="S::aahlstrand@air.org::1c57697a-cc3e-47da-bff4-22f72f13a37b" providerId="AD"/>
      </p:ext>
    </p:extLst>
  </p:cmAuthor>
  <p:cmAuthor id="10" name="Jirous-Rapp, Jennifer" initials="JJ" lastIdx="1" clrIdx="9">
    <p:extLst>
      <p:ext uri="{19B8F6BF-5375-455C-9EA6-DF929625EA0E}">
        <p15:presenceInfo xmlns:p15="http://schemas.microsoft.com/office/powerpoint/2012/main" userId="S::jjirous-rapp@air.org::c134dfd7-dfd1-490e-b556-0ad5fd7460a5" providerId="AD"/>
      </p:ext>
    </p:extLst>
  </p:cmAuthor>
  <p:cmAuthor id="11" name="Hamilton, Kaylynn" initials="HK [2]" lastIdx="2" clrIdx="10">
    <p:extLst>
      <p:ext uri="{19B8F6BF-5375-455C-9EA6-DF929625EA0E}">
        <p15:presenceInfo xmlns:p15="http://schemas.microsoft.com/office/powerpoint/2012/main" userId="S::klh267_psu.edu#ext#@msair.onmicrosoft.com::c286161c-2796-4bf3-8daf-2680bcbf92ec" providerId="AD"/>
      </p:ext>
    </p:extLst>
  </p:cmAuthor>
  <p:cmAuthor id="12" name="Matriccino, Chiara" initials="MC" lastIdx="2" clrIdx="11">
    <p:extLst>
      <p:ext uri="{19B8F6BF-5375-455C-9EA6-DF929625EA0E}">
        <p15:presenceInfo xmlns:p15="http://schemas.microsoft.com/office/powerpoint/2012/main" userId="S::cmatriccino@air.org::d776d1c8-2b3e-47e7-9299-67b76d1189a3" providerId="AD"/>
      </p:ext>
    </p:extLst>
  </p:cmAuthor>
  <p:cmAuthor id="13" name="Andy Peterman, AIR" initials="AP" lastIdx="7" clrIdx="12">
    <p:extLst>
      <p:ext uri="{19B8F6BF-5375-455C-9EA6-DF929625EA0E}">
        <p15:presenceInfo xmlns:p15="http://schemas.microsoft.com/office/powerpoint/2012/main" userId="Andy Peterman, AI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5710"/>
    <a:srgbClr val="5A6C88"/>
    <a:srgbClr val="E7E6E6"/>
    <a:srgbClr val="F2F2F2"/>
    <a:srgbClr val="315F9F"/>
    <a:srgbClr val="047C7C"/>
    <a:srgbClr val="FFFFFF"/>
    <a:srgbClr val="50A4A4"/>
    <a:srgbClr val="B2681E"/>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9D6BA0-F785-4537-BB23-CE05344E05C9}" v="1" dt="2022-08-18T18:33:20.8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91" autoAdjust="0"/>
    <p:restoredTop sz="86385" autoAdjust="0"/>
  </p:normalViewPr>
  <p:slideViewPr>
    <p:cSldViewPr snapToGrid="0">
      <p:cViewPr varScale="1">
        <p:scale>
          <a:sx n="59" d="100"/>
          <a:sy n="59" d="100"/>
        </p:scale>
        <p:origin x="48" y="576"/>
      </p:cViewPr>
      <p:guideLst/>
    </p:cSldViewPr>
  </p:slideViewPr>
  <p:outlineViewPr>
    <p:cViewPr>
      <p:scale>
        <a:sx n="33" d="100"/>
        <a:sy n="33" d="100"/>
      </p:scale>
      <p:origin x="0" y="-1326"/>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ABBE5D-46B5-4850-8A94-47C689DD8F77}"/>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6B2D93A6-6EC6-46C7-B0AE-C952E08499F9}"/>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554685F-C0CF-4E41-8CE4-A84861998509}" type="datetimeFigureOut">
              <a:rPr lang="en-US" smtClean="0"/>
              <a:t>8/18/2022</a:t>
            </a:fld>
            <a:endParaRPr lang="en-US"/>
          </a:p>
        </p:txBody>
      </p:sp>
      <p:sp>
        <p:nvSpPr>
          <p:cNvPr id="4" name="Footer Placeholder 3">
            <a:extLst>
              <a:ext uri="{FF2B5EF4-FFF2-40B4-BE49-F238E27FC236}">
                <a16:creationId xmlns:a16="http://schemas.microsoft.com/office/drawing/2014/main" id="{E4AA21EF-8257-465A-A962-2E3A44D33AF7}"/>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413716B-82AE-4E83-A510-7D6F455C2FC7}"/>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CCAE0D4-51A9-4646-90C3-732AD8DA80F4}" type="slidenum">
              <a:rPr lang="en-US" smtClean="0"/>
              <a:t>‹#›</a:t>
            </a:fld>
            <a:endParaRPr lang="en-US"/>
          </a:p>
        </p:txBody>
      </p:sp>
    </p:spTree>
    <p:extLst>
      <p:ext uri="{BB962C8B-B14F-4D97-AF65-F5344CB8AC3E}">
        <p14:creationId xmlns:p14="http://schemas.microsoft.com/office/powerpoint/2010/main" val="164792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3D0B2CF-C93D-4910-AA0E-06D3BE16E615}" type="datetimeFigureOut">
              <a:rPr lang="en-US"/>
              <a:t>8/18/2022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CE3256F-8B53-4668-9886-06A0CB8A1E95}" type="slidenum">
              <a:rPr lang="en-US"/>
              <a:t>‹#›</a:t>
            </a:fld>
            <a:endParaRPr lang="en-US"/>
          </a:p>
        </p:txBody>
      </p:sp>
    </p:spTree>
    <p:extLst>
      <p:ext uri="{BB962C8B-B14F-4D97-AF65-F5344CB8AC3E}">
        <p14:creationId xmlns:p14="http://schemas.microsoft.com/office/powerpoint/2010/main" val="3892456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E3256F-8B53-4668-9886-06A0CB8A1E95}" type="slidenum">
              <a:rPr lang="en-US" smtClean="0"/>
              <a:t>1</a:t>
            </a:fld>
            <a:endParaRPr lang="en-US"/>
          </a:p>
        </p:txBody>
      </p:sp>
    </p:spTree>
    <p:extLst>
      <p:ext uri="{BB962C8B-B14F-4D97-AF65-F5344CB8AC3E}">
        <p14:creationId xmlns:p14="http://schemas.microsoft.com/office/powerpoint/2010/main" val="1034967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E3256F-8B53-4668-9886-06A0CB8A1E95}" type="slidenum">
              <a:rPr lang="en-US" smtClean="0"/>
              <a:t>11</a:t>
            </a:fld>
            <a:endParaRPr lang="en-US"/>
          </a:p>
        </p:txBody>
      </p:sp>
    </p:spTree>
    <p:extLst>
      <p:ext uri="{BB962C8B-B14F-4D97-AF65-F5344CB8AC3E}">
        <p14:creationId xmlns:p14="http://schemas.microsoft.com/office/powerpoint/2010/main" val="1294242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endParaRPr lang="en-US">
              <a:latin typeface="Verdana"/>
              <a:ea typeface="Verdana"/>
            </a:endParaRPr>
          </a:p>
        </p:txBody>
      </p:sp>
      <p:sp>
        <p:nvSpPr>
          <p:cNvPr id="4" name="Slide Number Placeholder 3"/>
          <p:cNvSpPr>
            <a:spLocks noGrp="1"/>
          </p:cNvSpPr>
          <p:nvPr>
            <p:ph type="sldNum" sz="quarter" idx="5"/>
          </p:nvPr>
        </p:nvSpPr>
        <p:spPr/>
        <p:txBody>
          <a:bodyPr/>
          <a:lstStyle/>
          <a:p>
            <a:fld id="{0CE3256F-8B53-4668-9886-06A0CB8A1E95}" type="slidenum">
              <a:rPr lang="en-US" smtClean="0"/>
              <a:t>12</a:t>
            </a:fld>
            <a:endParaRPr lang="en-US"/>
          </a:p>
        </p:txBody>
      </p:sp>
    </p:spTree>
    <p:extLst>
      <p:ext uri="{BB962C8B-B14F-4D97-AF65-F5344CB8AC3E}">
        <p14:creationId xmlns:p14="http://schemas.microsoft.com/office/powerpoint/2010/main" val="649485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p>
        </p:txBody>
      </p:sp>
      <p:sp>
        <p:nvSpPr>
          <p:cNvPr id="4" name="Slide Number Placeholder 3"/>
          <p:cNvSpPr>
            <a:spLocks noGrp="1"/>
          </p:cNvSpPr>
          <p:nvPr>
            <p:ph type="sldNum" sz="quarter" idx="5"/>
          </p:nvPr>
        </p:nvSpPr>
        <p:spPr/>
        <p:txBody>
          <a:bodyPr/>
          <a:lstStyle/>
          <a:p>
            <a:fld id="{0CE3256F-8B53-4668-9886-06A0CB8A1E95}" type="slidenum">
              <a:rPr lang="en-US" smtClean="0"/>
              <a:t>2</a:t>
            </a:fld>
            <a:endParaRPr lang="en-US"/>
          </a:p>
        </p:txBody>
      </p:sp>
    </p:spTree>
    <p:extLst>
      <p:ext uri="{BB962C8B-B14F-4D97-AF65-F5344CB8AC3E}">
        <p14:creationId xmlns:p14="http://schemas.microsoft.com/office/powerpoint/2010/main" val="603714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E3256F-8B53-4668-9886-06A0CB8A1E95}" type="slidenum">
              <a:rPr lang="en-US" smtClean="0"/>
              <a:t>3</a:t>
            </a:fld>
            <a:endParaRPr lang="en-US"/>
          </a:p>
        </p:txBody>
      </p:sp>
    </p:spTree>
    <p:extLst>
      <p:ext uri="{BB962C8B-B14F-4D97-AF65-F5344CB8AC3E}">
        <p14:creationId xmlns:p14="http://schemas.microsoft.com/office/powerpoint/2010/main" val="1613151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E3256F-8B53-4668-9886-06A0CB8A1E95}" type="slidenum">
              <a:rPr lang="en-US" smtClean="0"/>
              <a:t>5</a:t>
            </a:fld>
            <a:endParaRPr lang="en-US"/>
          </a:p>
        </p:txBody>
      </p:sp>
    </p:spTree>
    <p:extLst>
      <p:ext uri="{BB962C8B-B14F-4D97-AF65-F5344CB8AC3E}">
        <p14:creationId xmlns:p14="http://schemas.microsoft.com/office/powerpoint/2010/main" val="2100712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96889" lvl="1" indent="0">
              <a:lnSpc>
                <a:spcPct val="110000"/>
              </a:lnSpc>
              <a:spcBef>
                <a:spcPts val="713"/>
              </a:spcBef>
              <a:buFont typeface="Wingdings,Sans-Serif"/>
              <a:buNone/>
            </a:pPr>
            <a:endParaRPr lang="en-US">
              <a:cs typeface="Calibri"/>
            </a:endParaRPr>
          </a:p>
        </p:txBody>
      </p:sp>
      <p:sp>
        <p:nvSpPr>
          <p:cNvPr id="4" name="Slide Number Placeholder 3"/>
          <p:cNvSpPr>
            <a:spLocks noGrp="1"/>
          </p:cNvSpPr>
          <p:nvPr>
            <p:ph type="sldNum" sz="quarter" idx="5"/>
          </p:nvPr>
        </p:nvSpPr>
        <p:spPr/>
        <p:txBody>
          <a:bodyPr/>
          <a:lstStyle/>
          <a:p>
            <a:fld id="{0CE3256F-8B53-4668-9886-06A0CB8A1E95}" type="slidenum">
              <a:rPr lang="en-US"/>
              <a:t>6</a:t>
            </a:fld>
            <a:endParaRPr lang="en-US"/>
          </a:p>
        </p:txBody>
      </p:sp>
    </p:spTree>
    <p:extLst>
      <p:ext uri="{BB962C8B-B14F-4D97-AF65-F5344CB8AC3E}">
        <p14:creationId xmlns:p14="http://schemas.microsoft.com/office/powerpoint/2010/main" val="2707420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E3256F-8B53-4668-9886-06A0CB8A1E95}" type="slidenum">
              <a:rPr lang="en-US" smtClean="0"/>
              <a:t>7</a:t>
            </a:fld>
            <a:endParaRPr lang="en-US"/>
          </a:p>
        </p:txBody>
      </p:sp>
    </p:spTree>
    <p:extLst>
      <p:ext uri="{BB962C8B-B14F-4D97-AF65-F5344CB8AC3E}">
        <p14:creationId xmlns:p14="http://schemas.microsoft.com/office/powerpoint/2010/main" val="1268924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E3256F-8B53-4668-9886-06A0CB8A1E95}" type="slidenum">
              <a:rPr lang="en-US" smtClean="0"/>
              <a:t>8</a:t>
            </a:fld>
            <a:endParaRPr lang="en-US"/>
          </a:p>
        </p:txBody>
      </p:sp>
    </p:spTree>
    <p:extLst>
      <p:ext uri="{BB962C8B-B14F-4D97-AF65-F5344CB8AC3E}">
        <p14:creationId xmlns:p14="http://schemas.microsoft.com/office/powerpoint/2010/main" val="331458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E3256F-8B53-4668-9886-06A0CB8A1E95}" type="slidenum">
              <a:rPr lang="en-US" smtClean="0"/>
              <a:t>9</a:t>
            </a:fld>
            <a:endParaRPr lang="en-US"/>
          </a:p>
        </p:txBody>
      </p:sp>
    </p:spTree>
    <p:extLst>
      <p:ext uri="{BB962C8B-B14F-4D97-AF65-F5344CB8AC3E}">
        <p14:creationId xmlns:p14="http://schemas.microsoft.com/office/powerpoint/2010/main" val="943258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E3256F-8B53-4668-9886-06A0CB8A1E95}" type="slidenum">
              <a:rPr lang="en-US" smtClean="0"/>
              <a:t>10</a:t>
            </a:fld>
            <a:endParaRPr lang="en-US"/>
          </a:p>
        </p:txBody>
      </p:sp>
    </p:spTree>
    <p:extLst>
      <p:ext uri="{BB962C8B-B14F-4D97-AF65-F5344CB8AC3E}">
        <p14:creationId xmlns:p14="http://schemas.microsoft.com/office/powerpoint/2010/main" val="202636799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fore Webinar start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819C778-0ED4-4336-9669-646FD83D8CC2}"/>
              </a:ext>
            </a:extLst>
          </p:cNvPr>
          <p:cNvSpPr/>
          <p:nvPr userDrawn="1"/>
        </p:nvSpPr>
        <p:spPr>
          <a:xfrm>
            <a:off x="0" y="490984"/>
            <a:ext cx="12192000" cy="6362512"/>
          </a:xfrm>
          <a:prstGeom prst="rect">
            <a:avLst/>
          </a:prstGeom>
          <a:solidFill>
            <a:srgbClr val="315F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9BCEFA4-4C8C-4522-8909-059D558BD18C}"/>
              </a:ext>
            </a:extLst>
          </p:cNvPr>
          <p:cNvSpPr>
            <a:spLocks noGrp="1"/>
          </p:cNvSpPr>
          <p:nvPr>
            <p:ph type="ftr" sz="quarter" idx="10"/>
          </p:nvPr>
        </p:nvSpPr>
        <p:spPr/>
        <p:txBody>
          <a:bodyPr/>
          <a:lstStyle>
            <a:lvl1pPr>
              <a:defRPr>
                <a:solidFill>
                  <a:schemeClr val="bg1"/>
                </a:solidFill>
              </a:defRPr>
            </a:lvl1pPr>
          </a:lstStyle>
          <a:p>
            <a:r>
              <a:rPr lang="en-US" sz="1050">
                <a:latin typeface="Lato Semibold"/>
              </a:rPr>
              <a:t>Phase 2: Design and Plan</a:t>
            </a:r>
          </a:p>
        </p:txBody>
      </p:sp>
      <p:sp>
        <p:nvSpPr>
          <p:cNvPr id="4" name="Slide Number Placeholder 3">
            <a:extLst>
              <a:ext uri="{FF2B5EF4-FFF2-40B4-BE49-F238E27FC236}">
                <a16:creationId xmlns:a16="http://schemas.microsoft.com/office/drawing/2014/main" id="{5DC83958-8397-48D7-A4F6-4670EA4587BA}"/>
              </a:ext>
            </a:extLst>
          </p:cNvPr>
          <p:cNvSpPr>
            <a:spLocks noGrp="1"/>
          </p:cNvSpPr>
          <p:nvPr>
            <p:ph type="sldNum" sz="quarter" idx="11"/>
          </p:nvPr>
        </p:nvSpPr>
        <p:spPr/>
        <p:txBody>
          <a:bodyPr/>
          <a:lstStyle>
            <a:lvl1pPr>
              <a:defRPr>
                <a:solidFill>
                  <a:schemeClr val="bg1"/>
                </a:solidFill>
              </a:defRPr>
            </a:lvl1pPr>
          </a:lstStyle>
          <a:p>
            <a:fld id="{46BF826B-1E70-4759-AAB5-894E58C379C3}" type="slidenum">
              <a:rPr lang="en-US" sz="1050" smtClean="0"/>
              <a:pPr/>
              <a:t>‹#›</a:t>
            </a:fld>
            <a:endParaRPr lang="en-US" sz="1050"/>
          </a:p>
        </p:txBody>
      </p:sp>
      <p:sp>
        <p:nvSpPr>
          <p:cNvPr id="5" name="Content Placeholder 4">
            <a:extLst>
              <a:ext uri="{FF2B5EF4-FFF2-40B4-BE49-F238E27FC236}">
                <a16:creationId xmlns:a16="http://schemas.microsoft.com/office/drawing/2014/main" id="{7AB05EBC-E562-46E8-A944-BFB9B772EBF7}"/>
              </a:ext>
            </a:extLst>
          </p:cNvPr>
          <p:cNvSpPr>
            <a:spLocks noGrp="1"/>
          </p:cNvSpPr>
          <p:nvPr>
            <p:ph idx="1"/>
          </p:nvPr>
        </p:nvSpPr>
        <p:spPr>
          <a:xfrm>
            <a:off x="1039674" y="2797175"/>
            <a:ext cx="10755984" cy="3422650"/>
          </a:xfrm>
          <a:prstGeom prst="rect">
            <a:avLst/>
          </a:prstGeom>
        </p:spPr>
        <p:txBody>
          <a:bodyPr vert="horz" lIns="91440" tIns="45720" rIns="91440" bIns="45720" rtlCol="0" anchor="t">
            <a:normAutofit/>
          </a:bodyPr>
          <a:lstStyle>
            <a:lvl1pPr>
              <a:defRPr>
                <a:solidFill>
                  <a:schemeClr val="bg1"/>
                </a:solidFill>
              </a:defRPr>
            </a:lvl1pPr>
          </a:lstStyle>
          <a:p>
            <a:pPr marL="0" indent="0">
              <a:spcAft>
                <a:spcPts val="1200"/>
              </a:spcAft>
              <a:buNone/>
            </a:pPr>
            <a:r>
              <a:rPr lang="en-US"/>
              <a:t>Please:</a:t>
            </a:r>
          </a:p>
          <a:p>
            <a:pPr marL="914400" indent="0">
              <a:lnSpc>
                <a:spcPct val="100000"/>
              </a:lnSpc>
              <a:spcAft>
                <a:spcPts val="1800"/>
              </a:spcAft>
              <a:buClr>
                <a:schemeClr val="bg1"/>
              </a:buClr>
              <a:buNone/>
            </a:pPr>
            <a:r>
              <a:rPr lang="en-US" sz="2400"/>
              <a:t>Mute your microphone and turn on your camera.</a:t>
            </a:r>
          </a:p>
          <a:p>
            <a:pPr marL="914400" indent="0">
              <a:lnSpc>
                <a:spcPct val="100000"/>
              </a:lnSpc>
              <a:spcAft>
                <a:spcPts val="1800"/>
              </a:spcAft>
              <a:buClr>
                <a:schemeClr val="bg1"/>
              </a:buClr>
              <a:buNone/>
            </a:pPr>
            <a:r>
              <a:rPr lang="en-US" sz="2400"/>
              <a:t>If you are using your phone for audio, please dial out from your computer.</a:t>
            </a:r>
            <a:endParaRPr lang="en-US" sz="2400" b="1"/>
          </a:p>
          <a:p>
            <a:pPr marL="914400" indent="0">
              <a:lnSpc>
                <a:spcPct val="100000"/>
              </a:lnSpc>
              <a:spcAft>
                <a:spcPts val="1800"/>
              </a:spcAft>
              <a:buClr>
                <a:schemeClr val="bg1"/>
              </a:buClr>
              <a:buNone/>
            </a:pPr>
            <a:r>
              <a:rPr lang="it-IT" sz="2400"/>
              <a:t>If you experience problems during the webinar, message or email Chiara Matriccino at </a:t>
            </a:r>
            <a:r>
              <a:rPr lang="it-IT" sz="2400" b="1"/>
              <a:t>cmatriccino@impaqint.com</a:t>
            </a:r>
            <a:endParaRPr lang="en-US" sz="2400" b="1"/>
          </a:p>
        </p:txBody>
      </p:sp>
      <p:sp>
        <p:nvSpPr>
          <p:cNvPr id="6" name="Title 3">
            <a:extLst>
              <a:ext uri="{FF2B5EF4-FFF2-40B4-BE49-F238E27FC236}">
                <a16:creationId xmlns:a16="http://schemas.microsoft.com/office/drawing/2014/main" id="{5ECB7312-C851-44A3-9A13-F85FCE08032C}"/>
              </a:ext>
            </a:extLst>
          </p:cNvPr>
          <p:cNvSpPr>
            <a:spLocks noGrp="1"/>
          </p:cNvSpPr>
          <p:nvPr>
            <p:ph type="title"/>
          </p:nvPr>
        </p:nvSpPr>
        <p:spPr>
          <a:xfrm>
            <a:off x="469616" y="540407"/>
            <a:ext cx="11252769" cy="891338"/>
          </a:xfrm>
          <a:prstGeom prst="rect">
            <a:avLst/>
          </a:prstGeom>
        </p:spPr>
        <p:txBody>
          <a:bodyPr>
            <a:noAutofit/>
          </a:bodyPr>
          <a:lstStyle>
            <a:lvl1pPr>
              <a:defRPr>
                <a:solidFill>
                  <a:schemeClr val="bg1"/>
                </a:solidFill>
              </a:defRPr>
            </a:lvl1pPr>
          </a:lstStyle>
          <a:p>
            <a:pPr algn="ctr"/>
            <a:r>
              <a:rPr lang="en-US" i="1"/>
              <a:t>Thank you for joining the IET Design Camp!</a:t>
            </a:r>
            <a:endParaRPr lang="en-US" i="1">
              <a:solidFill>
                <a:schemeClr val="bg1"/>
              </a:solidFill>
            </a:endParaRPr>
          </a:p>
        </p:txBody>
      </p:sp>
      <p:sp>
        <p:nvSpPr>
          <p:cNvPr id="7" name="Rectangle 6" descr="decoration">
            <a:extLst>
              <a:ext uri="{FF2B5EF4-FFF2-40B4-BE49-F238E27FC236}">
                <a16:creationId xmlns:a16="http://schemas.microsoft.com/office/drawing/2014/main" id="{0D02D74D-6097-48FD-ACA8-D37159F7CFF1}"/>
              </a:ext>
            </a:extLst>
          </p:cNvPr>
          <p:cNvSpPr/>
          <p:nvPr userDrawn="1"/>
        </p:nvSpPr>
        <p:spPr>
          <a:xfrm>
            <a:off x="727547" y="1644320"/>
            <a:ext cx="10793890" cy="982498"/>
          </a:xfrm>
          <a:prstGeom prst="rect">
            <a:avLst/>
          </a:prstGeom>
          <a:solidFill>
            <a:schemeClr val="bg1"/>
          </a:solidFill>
          <a:ln w="38100">
            <a:solidFill>
              <a:srgbClr val="047C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Radio microphone with solid fill">
            <a:extLst>
              <a:ext uri="{FF2B5EF4-FFF2-40B4-BE49-F238E27FC236}">
                <a16:creationId xmlns:a16="http://schemas.microsoft.com/office/drawing/2014/main" id="{603DD70C-C07A-4FD2-AB15-57D122A54CE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72434" y="3423529"/>
            <a:ext cx="552414" cy="552414"/>
          </a:xfrm>
          <a:prstGeom prst="rect">
            <a:avLst/>
          </a:prstGeom>
        </p:spPr>
      </p:pic>
      <p:pic>
        <p:nvPicPr>
          <p:cNvPr id="10" name="Graphic 9" descr="Email with solid fill">
            <a:extLst>
              <a:ext uri="{FF2B5EF4-FFF2-40B4-BE49-F238E27FC236}">
                <a16:creationId xmlns:a16="http://schemas.microsoft.com/office/drawing/2014/main" id="{0ED8EE48-C5BB-4693-A9CD-29CE455AA2B3}"/>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98740" y="5341373"/>
            <a:ext cx="614692" cy="614692"/>
          </a:xfrm>
          <a:prstGeom prst="rect">
            <a:avLst/>
          </a:prstGeom>
        </p:spPr>
      </p:pic>
      <p:pic>
        <p:nvPicPr>
          <p:cNvPr id="11" name="Graphic 10" descr="Laptop with solid fill">
            <a:extLst>
              <a:ext uri="{FF2B5EF4-FFF2-40B4-BE49-F238E27FC236}">
                <a16:creationId xmlns:a16="http://schemas.microsoft.com/office/drawing/2014/main" id="{50743D9F-B629-4436-9A49-94DB7F05A4E9}"/>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95913" y="4180715"/>
            <a:ext cx="736710" cy="736710"/>
          </a:xfrm>
          <a:prstGeom prst="rect">
            <a:avLst/>
          </a:prstGeom>
        </p:spPr>
      </p:pic>
      <p:pic>
        <p:nvPicPr>
          <p:cNvPr id="12" name="Graphic 11" descr="Aperture with solid fill">
            <a:extLst>
              <a:ext uri="{FF2B5EF4-FFF2-40B4-BE49-F238E27FC236}">
                <a16:creationId xmlns:a16="http://schemas.microsoft.com/office/drawing/2014/main" id="{4E22331E-2AFA-4070-AEE8-15636D071FBE}"/>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424848" y="3423529"/>
            <a:ext cx="552414" cy="552414"/>
          </a:xfrm>
          <a:prstGeom prst="rect">
            <a:avLst/>
          </a:prstGeom>
        </p:spPr>
      </p:pic>
      <p:pic>
        <p:nvPicPr>
          <p:cNvPr id="13" name="Graphic 12" descr="Wireless with solid fill">
            <a:extLst>
              <a:ext uri="{FF2B5EF4-FFF2-40B4-BE49-F238E27FC236}">
                <a16:creationId xmlns:a16="http://schemas.microsoft.com/office/drawing/2014/main" id="{708B58FE-7B2D-4E6E-BF5C-FC9A54667D02}"/>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424848" y="4385595"/>
            <a:ext cx="267952" cy="267952"/>
          </a:xfrm>
          <a:prstGeom prst="rect">
            <a:avLst/>
          </a:prstGeom>
        </p:spPr>
      </p:pic>
      <p:cxnSp>
        <p:nvCxnSpPr>
          <p:cNvPr id="14" name="Straight Connector 13">
            <a:extLst>
              <a:ext uri="{FF2B5EF4-FFF2-40B4-BE49-F238E27FC236}">
                <a16:creationId xmlns:a16="http://schemas.microsoft.com/office/drawing/2014/main" id="{A4161BB3-5B76-4190-8D52-ADA6A0B425AD}"/>
              </a:ext>
            </a:extLst>
          </p:cNvPr>
          <p:cNvCxnSpPr>
            <a:cxnSpLocks/>
          </p:cNvCxnSpPr>
          <p:nvPr userDrawn="1"/>
        </p:nvCxnSpPr>
        <p:spPr>
          <a:xfrm flipH="1">
            <a:off x="872435" y="3423529"/>
            <a:ext cx="445415" cy="44541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70BA5AF1-7F89-4CD7-BA2B-ECC4F1BA8D64}"/>
              </a:ext>
            </a:extLst>
          </p:cNvPr>
          <p:cNvSpPr>
            <a:spLocks noGrp="1"/>
          </p:cNvSpPr>
          <p:nvPr>
            <p:ph type="body" sz="quarter" idx="12"/>
          </p:nvPr>
        </p:nvSpPr>
        <p:spPr>
          <a:xfrm>
            <a:off x="1095375" y="1855693"/>
            <a:ext cx="10264775" cy="677957"/>
          </a:xfrm>
          <a:prstGeom prst="rect">
            <a:avLst/>
          </a:prstGeom>
        </p:spPr>
        <p:txBody>
          <a:bodyPr/>
          <a:lstStyle>
            <a:lvl1pPr marL="0" indent="0" algn="ctr">
              <a:buNone/>
              <a:defRPr sz="3600">
                <a:solidFill>
                  <a:srgbClr val="047C7C"/>
                </a:solidFill>
              </a:defRPr>
            </a:lvl1pPr>
          </a:lstStyle>
          <a:p>
            <a:pPr lvl="0"/>
            <a:r>
              <a:rPr lang="en-US"/>
              <a:t>Click to edit Master text styles</a:t>
            </a:r>
          </a:p>
        </p:txBody>
      </p:sp>
    </p:spTree>
    <p:extLst>
      <p:ext uri="{BB962C8B-B14F-4D97-AF65-F5344CB8AC3E}">
        <p14:creationId xmlns:p14="http://schemas.microsoft.com/office/powerpoint/2010/main" val="1645028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7" name="Rectangle 6"/>
          <p:cNvSpPr/>
          <p:nvPr userDrawn="1"/>
        </p:nvSpPr>
        <p:spPr>
          <a:xfrm>
            <a:off x="0" y="485775"/>
            <a:ext cx="12192000" cy="6372225"/>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1426724" y="2022412"/>
            <a:ext cx="8915400" cy="3422650"/>
          </a:xfrm>
          <a:prstGeom prst="rect">
            <a:avLst/>
          </a:prstGeom>
        </p:spPr>
        <p:txBody>
          <a:bodyPr/>
          <a:lstStyle>
            <a:lvl1pPr>
              <a:buClr>
                <a:schemeClr val="bg1"/>
              </a:buClr>
              <a:defRPr sz="2200">
                <a:solidFill>
                  <a:schemeClr val="bg1"/>
                </a:solidFill>
                <a:latin typeface="Verdana" panose="020B0604030504040204" pitchFamily="34" charset="0"/>
                <a:ea typeface="Verdana" panose="020B0604030504040204" pitchFamily="34" charset="0"/>
              </a:defRPr>
            </a:lvl1pPr>
            <a:lvl2pPr marL="685800" indent="-228600">
              <a:buClr>
                <a:schemeClr val="bg1"/>
              </a:buClr>
              <a:buFont typeface="Verdana" panose="020B0604030504040204" pitchFamily="34" charset="0"/>
              <a:buChar char="−"/>
              <a:defRPr sz="1900">
                <a:solidFill>
                  <a:schemeClr val="bg1"/>
                </a:solidFill>
                <a:latin typeface="Verdana" panose="020B0604030504040204" pitchFamily="34" charset="0"/>
                <a:ea typeface="Verdana" panose="020B0604030504040204" pitchFamily="34" charset="0"/>
              </a:defRPr>
            </a:lvl2pPr>
            <a:lvl3pPr>
              <a:defRPr>
                <a:solidFill>
                  <a:schemeClr val="bg1"/>
                </a:solidFill>
                <a:latin typeface="Verdana" panose="020B0604030504040204" pitchFamily="34" charset="0"/>
                <a:ea typeface="Verdana" panose="020B0604030504040204" pitchFamily="34" charset="0"/>
              </a:defRPr>
            </a:lvl3pPr>
            <a:lvl4pPr>
              <a:defRPr>
                <a:solidFill>
                  <a:schemeClr val="bg1"/>
                </a:solidFill>
                <a:latin typeface="Verdana" panose="020B0604030504040204" pitchFamily="34" charset="0"/>
                <a:ea typeface="Verdana" panose="020B0604030504040204" pitchFamily="34" charset="0"/>
              </a:defRPr>
            </a:lvl4pPr>
            <a:lvl5pPr>
              <a:defRPr>
                <a:solidFill>
                  <a:schemeClr val="bg1"/>
                </a:solidFill>
                <a:latin typeface="Verdana" panose="020B0604030504040204" pitchFamily="34" charset="0"/>
                <a:ea typeface="Verdana" panose="020B0604030504040204" pitchFamily="34" charset="0"/>
              </a:defRPr>
            </a:lvl5pPr>
          </a:lstStyle>
          <a:p>
            <a:pPr lvl="0"/>
            <a:r>
              <a:rPr lang="en-US"/>
              <a:t>Edit Master text styles</a:t>
            </a:r>
          </a:p>
          <a:p>
            <a:pPr lvl="1"/>
            <a:r>
              <a:rPr lang="en-US"/>
              <a:t>Second level</a:t>
            </a:r>
          </a:p>
        </p:txBody>
      </p:sp>
      <p:sp>
        <p:nvSpPr>
          <p:cNvPr id="9" name="Text Placeholder 8">
            <a:extLst>
              <a:ext uri="{FF2B5EF4-FFF2-40B4-BE49-F238E27FC236}">
                <a16:creationId xmlns:a16="http://schemas.microsoft.com/office/drawing/2014/main" id="{0DF1C0F6-8780-4F3A-A7CD-3B0D44F5F3BA}"/>
              </a:ext>
            </a:extLst>
          </p:cNvPr>
          <p:cNvSpPr>
            <a:spLocks noGrp="1"/>
          </p:cNvSpPr>
          <p:nvPr>
            <p:ph type="body" sz="quarter" idx="13"/>
          </p:nvPr>
        </p:nvSpPr>
        <p:spPr>
          <a:xfrm>
            <a:off x="1266387" y="1490775"/>
            <a:ext cx="9236075" cy="487362"/>
          </a:xfrm>
          <a:prstGeom prst="rect">
            <a:avLst/>
          </a:prstGeom>
        </p:spPr>
        <p:txBody>
          <a:bodyPr>
            <a:normAutofit/>
          </a:bodyPr>
          <a:lstStyle>
            <a:lvl1pPr marL="0" indent="0">
              <a:buNone/>
              <a:defRPr sz="2400">
                <a:solidFill>
                  <a:schemeClr val="bg1"/>
                </a:solidFill>
                <a:latin typeface="Verdana Pro SemiBold" panose="020B0704030504040204" pitchFamily="34" charset="0"/>
                <a:cs typeface="Arial" panose="020B0604020202020204" pitchFamily="34" charset="0"/>
              </a:defRPr>
            </a:lvl1pPr>
          </a:lstStyle>
          <a:p>
            <a:pPr lvl="0"/>
            <a:r>
              <a:rPr lang="en-US"/>
              <a:t>Click to edit Master text styles</a:t>
            </a:r>
          </a:p>
        </p:txBody>
      </p:sp>
      <p:sp>
        <p:nvSpPr>
          <p:cNvPr id="10" name="Footer Placeholder 1">
            <a:extLst>
              <a:ext uri="{FF2B5EF4-FFF2-40B4-BE49-F238E27FC236}">
                <a16:creationId xmlns:a16="http://schemas.microsoft.com/office/drawing/2014/main" id="{272215AC-E94D-4B24-BEEB-6BD924139D9C}"/>
              </a:ext>
            </a:extLst>
          </p:cNvPr>
          <p:cNvSpPr>
            <a:spLocks noGrp="1"/>
          </p:cNvSpPr>
          <p:nvPr>
            <p:ph type="ftr" sz="quarter" idx="3"/>
          </p:nvPr>
        </p:nvSpPr>
        <p:spPr>
          <a:xfrm>
            <a:off x="0" y="6553200"/>
            <a:ext cx="4114800" cy="281601"/>
          </a:xfrm>
          <a:prstGeom prst="rect">
            <a:avLst/>
          </a:prstGeom>
        </p:spPr>
        <p:txBody>
          <a:bodyPr anchor="b"/>
          <a:lstStyle>
            <a:lvl1pPr>
              <a:defRPr>
                <a:solidFill>
                  <a:schemeClr val="bg1"/>
                </a:solidFill>
              </a:defRPr>
            </a:lvl1pPr>
          </a:lstStyle>
          <a:p>
            <a:r>
              <a:rPr lang="en-US" sz="1050">
                <a:latin typeface="Lato Semibold"/>
              </a:rPr>
              <a:t>Phase 2: Design and Plan</a:t>
            </a:r>
          </a:p>
        </p:txBody>
      </p:sp>
      <p:sp>
        <p:nvSpPr>
          <p:cNvPr id="11" name="Slide Number Placeholder 2">
            <a:extLst>
              <a:ext uri="{FF2B5EF4-FFF2-40B4-BE49-F238E27FC236}">
                <a16:creationId xmlns:a16="http://schemas.microsoft.com/office/drawing/2014/main" id="{3E19C487-B43B-4EDF-9207-6887A039D761}"/>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chemeClr val="bg1"/>
                </a:solidFill>
              </a:defRPr>
            </a:lvl1pPr>
          </a:lstStyle>
          <a:p>
            <a:fld id="{46BF826B-1E70-4759-AAB5-894E58C379C3}" type="slidenum">
              <a:rPr lang="en-US" sz="1050" smtClean="0"/>
              <a:pPr/>
              <a:t>‹#›</a:t>
            </a:fld>
            <a:endParaRPr lang="en-US" sz="1050"/>
          </a:p>
        </p:txBody>
      </p:sp>
      <p:sp>
        <p:nvSpPr>
          <p:cNvPr id="12" name="Title 3">
            <a:extLst>
              <a:ext uri="{FF2B5EF4-FFF2-40B4-BE49-F238E27FC236}">
                <a16:creationId xmlns:a16="http://schemas.microsoft.com/office/drawing/2014/main" id="{E142D152-D356-4A6B-80AF-6BBA2BEA18DA}"/>
              </a:ext>
            </a:extLst>
          </p:cNvPr>
          <p:cNvSpPr>
            <a:spLocks noGrp="1"/>
          </p:cNvSpPr>
          <p:nvPr>
            <p:ph type="title"/>
          </p:nvPr>
        </p:nvSpPr>
        <p:spPr>
          <a:xfrm>
            <a:off x="838200" y="164888"/>
            <a:ext cx="8146774" cy="929816"/>
          </a:xfrm>
          <a:prstGeom prst="rect">
            <a:avLst/>
          </a:prstGeom>
        </p:spPr>
        <p:txBody>
          <a:bodyPr/>
          <a:lstStyle/>
          <a:p>
            <a:r>
              <a:rPr lang="en-US">
                <a:solidFill>
                  <a:schemeClr val="bg1"/>
                </a:solidFill>
              </a:rPr>
              <a:t>Next Steps</a:t>
            </a:r>
          </a:p>
        </p:txBody>
      </p:sp>
      <p:pic>
        <p:nvPicPr>
          <p:cNvPr id="13" name="Graphic 12">
            <a:extLst>
              <a:ext uri="{FF2B5EF4-FFF2-40B4-BE49-F238E27FC236}">
                <a16:creationId xmlns:a16="http://schemas.microsoft.com/office/drawing/2014/main" id="{9C0F0D90-B911-4890-81FB-B838C335A11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814043" y="106054"/>
            <a:ext cx="929816" cy="929816"/>
          </a:xfrm>
          <a:prstGeom prst="rect">
            <a:avLst/>
          </a:prstGeom>
        </p:spPr>
      </p:pic>
    </p:spTree>
    <p:extLst>
      <p:ext uri="{BB962C8B-B14F-4D97-AF65-F5344CB8AC3E}">
        <p14:creationId xmlns:p14="http://schemas.microsoft.com/office/powerpoint/2010/main" val="465976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w/green top bar">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ED61411B-154F-442A-8722-9A28F91BFCEA}"/>
              </a:ext>
            </a:extLst>
          </p:cNvPr>
          <p:cNvSpPr>
            <a:spLocks noGrp="1"/>
          </p:cNvSpPr>
          <p:nvPr>
            <p:ph type="ftr" sz="quarter" idx="10"/>
          </p:nvPr>
        </p:nvSpPr>
        <p:spPr>
          <a:xfrm>
            <a:off x="0" y="6553200"/>
            <a:ext cx="4114800" cy="281601"/>
          </a:xfrm>
        </p:spPr>
        <p:txBody>
          <a:bodyPr/>
          <a:lstStyle/>
          <a:p>
            <a:r>
              <a:rPr lang="en-US" sz="1050">
                <a:latin typeface="Lato Semibold"/>
              </a:rPr>
              <a:t>Phase 2: Design and Plan</a:t>
            </a:r>
          </a:p>
        </p:txBody>
      </p:sp>
      <p:sp>
        <p:nvSpPr>
          <p:cNvPr id="3" name="Slide Number Placeholder 3">
            <a:extLst>
              <a:ext uri="{FF2B5EF4-FFF2-40B4-BE49-F238E27FC236}">
                <a16:creationId xmlns:a16="http://schemas.microsoft.com/office/drawing/2014/main" id="{A8ECCB4A-9CA0-478F-B9F5-E3AD874819CF}"/>
              </a:ext>
            </a:extLst>
          </p:cNvPr>
          <p:cNvSpPr>
            <a:spLocks noGrp="1"/>
          </p:cNvSpPr>
          <p:nvPr>
            <p:ph type="sldNum" sz="quarter" idx="11"/>
          </p:nvPr>
        </p:nvSpPr>
        <p:spPr>
          <a:xfrm>
            <a:off x="9448800" y="6553200"/>
            <a:ext cx="2743200" cy="281601"/>
          </a:xfrm>
        </p:spPr>
        <p:txBody>
          <a:bodyPr/>
          <a:lstStyle/>
          <a:p>
            <a:fld id="{46BF826B-1E70-4759-AAB5-894E58C379C3}" type="slidenum">
              <a:rPr lang="en-US" sz="1050" smtClean="0"/>
              <a:pPr/>
              <a:t>‹#›</a:t>
            </a:fld>
            <a:endParaRPr lang="en-US" sz="1050"/>
          </a:p>
        </p:txBody>
      </p:sp>
    </p:spTree>
    <p:extLst>
      <p:ext uri="{BB962C8B-B14F-4D97-AF65-F5344CB8AC3E}">
        <p14:creationId xmlns:p14="http://schemas.microsoft.com/office/powerpoint/2010/main" val="2263455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DA9EA3-E5FA-4E2C-811E-C63E5D62A60A}"/>
              </a:ext>
            </a:extLst>
          </p:cNvPr>
          <p:cNvSpPr>
            <a:spLocks noGrp="1"/>
          </p:cNvSpPr>
          <p:nvPr>
            <p:ph type="ftr" sz="quarter" idx="10"/>
          </p:nvPr>
        </p:nvSpPr>
        <p:spPr/>
        <p:txBody>
          <a:bodyPr/>
          <a:lstStyle/>
          <a:p>
            <a:r>
              <a:rPr lang="en-US" sz="1050">
                <a:latin typeface="Lato Semibold"/>
              </a:rPr>
              <a:t>Phase 2: Design and Plan</a:t>
            </a:r>
          </a:p>
        </p:txBody>
      </p:sp>
      <p:sp>
        <p:nvSpPr>
          <p:cNvPr id="4" name="Slide Number Placeholder 3">
            <a:extLst>
              <a:ext uri="{FF2B5EF4-FFF2-40B4-BE49-F238E27FC236}">
                <a16:creationId xmlns:a16="http://schemas.microsoft.com/office/drawing/2014/main" id="{B8C3B79E-FFCE-46C4-B00C-D8F08A88B51F}"/>
              </a:ext>
            </a:extLst>
          </p:cNvPr>
          <p:cNvSpPr>
            <a:spLocks noGrp="1"/>
          </p:cNvSpPr>
          <p:nvPr>
            <p:ph type="sldNum" sz="quarter" idx="11"/>
          </p:nvPr>
        </p:nvSpPr>
        <p:spPr/>
        <p:txBody>
          <a:bodyPr/>
          <a:lstStyle/>
          <a:p>
            <a:fld id="{46BF826B-1E70-4759-AAB5-894E58C379C3}" type="slidenum">
              <a:rPr lang="en-US" sz="1050" smtClean="0"/>
              <a:pPr/>
              <a:t>‹#›</a:t>
            </a:fld>
            <a:endParaRPr lang="en-US" sz="1050"/>
          </a:p>
        </p:txBody>
      </p:sp>
      <p:sp>
        <p:nvSpPr>
          <p:cNvPr id="5" name="Rectangle 4">
            <a:extLst>
              <a:ext uri="{FF2B5EF4-FFF2-40B4-BE49-F238E27FC236}">
                <a16:creationId xmlns:a16="http://schemas.microsoft.com/office/drawing/2014/main" id="{5B261266-1E38-4A5C-9AB7-AF54EB225A3C}"/>
              </a:ext>
            </a:extLst>
          </p:cNvPr>
          <p:cNvSpPr/>
          <p:nvPr userDrawn="1"/>
        </p:nvSpPr>
        <p:spPr>
          <a:xfrm>
            <a:off x="0" y="0"/>
            <a:ext cx="12192000" cy="774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4425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26413"/>
            <a:ext cx="10515600" cy="1325563"/>
          </a:xfrm>
          <a:prstGeom prst="rect">
            <a:avLst/>
          </a:prstGeom>
        </p:spPr>
        <p:txBody>
          <a:bodyPr/>
          <a:lstStyle>
            <a:lvl1pPr>
              <a:defRPr>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hasCustomPrompt="1"/>
          </p:nvPr>
        </p:nvSpPr>
        <p:spPr>
          <a:xfrm>
            <a:off x="838200" y="1825625"/>
            <a:ext cx="5181600" cy="4351338"/>
          </a:xfrm>
          <a:prstGeom prst="rect">
            <a:avLst/>
          </a:prstGeom>
        </p:spPr>
        <p:txBody>
          <a:bodyPr/>
          <a:lstStyle>
            <a:lvl1pPr>
              <a:defRPr>
                <a:solidFill>
                  <a:schemeClr val="bg2">
                    <a:lumMod val="25000"/>
                  </a:schemeClr>
                </a:solidFill>
                <a:latin typeface="Verdana" panose="020B0604030504040204" pitchFamily="34" charset="0"/>
                <a:ea typeface="Verdana" panose="020B0604030504040204" pitchFamily="34" charset="0"/>
              </a:defRPr>
            </a:lvl1pPr>
            <a:lvl2pPr>
              <a:defRPr>
                <a:solidFill>
                  <a:schemeClr val="bg2">
                    <a:lumMod val="25000"/>
                  </a:schemeClr>
                </a:solidFill>
                <a:latin typeface="Verdana" panose="020B0604030504040204" pitchFamily="34" charset="0"/>
                <a:ea typeface="Verdana" panose="020B0604030504040204" pitchFamily="34" charset="0"/>
              </a:defRPr>
            </a:lvl2pPr>
            <a:lvl3pPr>
              <a:defRPr>
                <a:solidFill>
                  <a:schemeClr val="bg2">
                    <a:lumMod val="25000"/>
                  </a:schemeClr>
                </a:solidFill>
                <a:latin typeface="Verdana" panose="020B0604030504040204" pitchFamily="34" charset="0"/>
                <a:ea typeface="Verdana" panose="020B0604030504040204" pitchFamily="34" charset="0"/>
              </a:defRPr>
            </a:lvl3pPr>
            <a:lvl4pPr>
              <a:defRPr>
                <a:solidFill>
                  <a:schemeClr val="bg2">
                    <a:lumMod val="25000"/>
                  </a:schemeClr>
                </a:solidFill>
                <a:latin typeface="Verdana" panose="020B0604030504040204" pitchFamily="34" charset="0"/>
                <a:ea typeface="Verdana" panose="020B0604030504040204" pitchFamily="34" charset="0"/>
              </a:defRPr>
            </a:lvl4pPr>
            <a:lvl5pPr>
              <a:defRPr>
                <a:solidFill>
                  <a:schemeClr val="bg2">
                    <a:lumMod val="25000"/>
                  </a:schemeClr>
                </a:solidFill>
                <a:latin typeface="Verdana" panose="020B0604030504040204" pitchFamily="34" charset="0"/>
                <a:ea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172200" y="1825625"/>
            <a:ext cx="5181600" cy="4351338"/>
          </a:xfrm>
          <a:prstGeom prst="rect">
            <a:avLst/>
          </a:prstGeom>
        </p:spPr>
        <p:txBody>
          <a:bodyPr/>
          <a:lstStyle>
            <a:lvl1pPr>
              <a:defRPr>
                <a:solidFill>
                  <a:schemeClr val="bg2">
                    <a:lumMod val="25000"/>
                  </a:schemeClr>
                </a:solidFill>
                <a:latin typeface="Verdana" panose="020B0604030504040204" pitchFamily="34" charset="0"/>
                <a:ea typeface="Verdana" panose="020B0604030504040204" pitchFamily="34" charset="0"/>
              </a:defRPr>
            </a:lvl1pPr>
            <a:lvl2pPr>
              <a:defRPr>
                <a:solidFill>
                  <a:schemeClr val="bg2">
                    <a:lumMod val="25000"/>
                  </a:schemeClr>
                </a:solidFill>
                <a:latin typeface="Verdana" panose="020B0604030504040204" pitchFamily="34" charset="0"/>
                <a:ea typeface="Verdana" panose="020B0604030504040204" pitchFamily="34" charset="0"/>
              </a:defRPr>
            </a:lvl2pPr>
            <a:lvl3pPr>
              <a:defRPr>
                <a:solidFill>
                  <a:schemeClr val="bg2">
                    <a:lumMod val="25000"/>
                  </a:schemeClr>
                </a:solidFill>
                <a:latin typeface="Verdana" panose="020B0604030504040204" pitchFamily="34" charset="0"/>
                <a:ea typeface="Verdana" panose="020B0604030504040204" pitchFamily="34" charset="0"/>
              </a:defRPr>
            </a:lvl3pPr>
            <a:lvl4pPr>
              <a:defRPr>
                <a:solidFill>
                  <a:schemeClr val="bg2">
                    <a:lumMod val="25000"/>
                  </a:schemeClr>
                </a:solidFill>
                <a:latin typeface="Verdana" panose="020B0604030504040204" pitchFamily="34" charset="0"/>
                <a:ea typeface="Verdana" panose="020B0604030504040204" pitchFamily="34" charset="0"/>
              </a:defRPr>
            </a:lvl4pPr>
            <a:lvl5pPr>
              <a:defRPr>
                <a:solidFill>
                  <a:schemeClr val="bg2">
                    <a:lumMod val="25000"/>
                  </a:schemeClr>
                </a:solidFill>
                <a:latin typeface="Verdana" panose="020B0604030504040204" pitchFamily="34" charset="0"/>
                <a:ea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1C55245-3661-434C-94AE-7B63D3A01046}" type="datetime1">
              <a:rPr lang="en-US" smtClean="0"/>
              <a:t>8/18/2022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6BF826B-1E70-4759-AAB5-894E58C379C3}" type="slidenum">
              <a:rPr lang="en-US" smtClean="0"/>
              <a:t>‹#›</a:t>
            </a:fld>
            <a:endParaRPr lang="en-US"/>
          </a:p>
        </p:txBody>
      </p:sp>
    </p:spTree>
    <p:extLst>
      <p:ext uri="{BB962C8B-B14F-4D97-AF65-F5344CB8AC3E}">
        <p14:creationId xmlns:p14="http://schemas.microsoft.com/office/powerpoint/2010/main" val="809212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icture">
    <p:spTree>
      <p:nvGrpSpPr>
        <p:cNvPr id="1" name=""/>
        <p:cNvGrpSpPr/>
        <p:nvPr/>
      </p:nvGrpSpPr>
      <p:grpSpPr>
        <a:xfrm>
          <a:off x="0" y="0"/>
          <a:ext cx="0" cy="0"/>
          <a:chOff x="0" y="0"/>
          <a:chExt cx="0" cy="0"/>
        </a:xfrm>
      </p:grpSpPr>
      <p:sp>
        <p:nvSpPr>
          <p:cNvPr id="2" name="Title 1"/>
          <p:cNvSpPr>
            <a:spLocks noGrp="1"/>
          </p:cNvSpPr>
          <p:nvPr>
            <p:ph type="title"/>
          </p:nvPr>
        </p:nvSpPr>
        <p:spPr>
          <a:xfrm>
            <a:off x="838200" y="126413"/>
            <a:ext cx="10515600" cy="1325563"/>
          </a:xfrm>
          <a:prstGeom prst="rect">
            <a:avLst/>
          </a:prstGeom>
        </p:spPr>
        <p:txBody>
          <a:bodyPr/>
          <a:lstStyle>
            <a:lvl1pPr>
              <a:defRPr>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hasCustomPrompt="1"/>
          </p:nvPr>
        </p:nvSpPr>
        <p:spPr>
          <a:xfrm>
            <a:off x="838200" y="1825625"/>
            <a:ext cx="5181600" cy="4351338"/>
          </a:xfrm>
          <a:prstGeom prst="rect">
            <a:avLst/>
          </a:prstGeom>
        </p:spPr>
        <p:txBody>
          <a:bodyPr/>
          <a:lstStyle>
            <a:lvl1pPr>
              <a:defRPr>
                <a:solidFill>
                  <a:schemeClr val="bg2">
                    <a:lumMod val="25000"/>
                  </a:schemeClr>
                </a:solidFill>
                <a:latin typeface="Verdana" panose="020B0604030504040204" pitchFamily="34" charset="0"/>
                <a:ea typeface="Verdana" panose="020B0604030504040204" pitchFamily="34" charset="0"/>
              </a:defRPr>
            </a:lvl1pPr>
            <a:lvl2pPr>
              <a:defRPr>
                <a:solidFill>
                  <a:schemeClr val="bg2">
                    <a:lumMod val="25000"/>
                  </a:schemeClr>
                </a:solidFill>
                <a:latin typeface="Verdana" panose="020B0604030504040204" pitchFamily="34" charset="0"/>
                <a:ea typeface="Verdana" panose="020B0604030504040204" pitchFamily="34" charset="0"/>
              </a:defRPr>
            </a:lvl2pPr>
            <a:lvl3pPr>
              <a:defRPr>
                <a:solidFill>
                  <a:schemeClr val="bg2">
                    <a:lumMod val="25000"/>
                  </a:schemeClr>
                </a:solidFill>
                <a:latin typeface="Verdana" panose="020B0604030504040204" pitchFamily="34" charset="0"/>
                <a:ea typeface="Verdana" panose="020B0604030504040204" pitchFamily="34" charset="0"/>
              </a:defRPr>
            </a:lvl3pPr>
            <a:lvl4pPr>
              <a:defRPr>
                <a:solidFill>
                  <a:schemeClr val="bg2">
                    <a:lumMod val="25000"/>
                  </a:schemeClr>
                </a:solidFill>
                <a:latin typeface="Verdana" panose="020B0604030504040204" pitchFamily="34" charset="0"/>
                <a:ea typeface="Verdana" panose="020B0604030504040204" pitchFamily="34" charset="0"/>
              </a:defRPr>
            </a:lvl4pPr>
            <a:lvl5pPr>
              <a:defRPr>
                <a:solidFill>
                  <a:schemeClr val="bg2">
                    <a:lumMod val="25000"/>
                  </a:schemeClr>
                </a:solidFill>
                <a:latin typeface="Verdana" panose="020B0604030504040204" pitchFamily="34" charset="0"/>
                <a:ea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55A8A73-30D6-408E-BD3E-015F15C1E7FF}" type="datetime1">
              <a:rPr lang="en-US" smtClean="0"/>
              <a:t>8/18/2022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6BF826B-1E70-4759-AAB5-894E58C379C3}" type="slidenum">
              <a:rPr lang="en-US" smtClean="0"/>
              <a:t>‹#›</a:t>
            </a:fld>
            <a:endParaRPr lang="en-US"/>
          </a:p>
        </p:txBody>
      </p:sp>
      <p:sp>
        <p:nvSpPr>
          <p:cNvPr id="8" name="Picture Placeholder 2"/>
          <p:cNvSpPr>
            <a:spLocks noGrp="1"/>
          </p:cNvSpPr>
          <p:nvPr>
            <p:ph type="pic" idx="13"/>
          </p:nvPr>
        </p:nvSpPr>
        <p:spPr>
          <a:xfrm>
            <a:off x="6329362" y="1825625"/>
            <a:ext cx="5024437" cy="43513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2147953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838200" y="126413"/>
            <a:ext cx="10515600" cy="1325563"/>
          </a:xfrm>
          <a:prstGeom prst="rect">
            <a:avLst/>
          </a:prstGeom>
        </p:spPr>
        <p:txBody>
          <a:bodyPr anchor="b"/>
          <a:lstStyle>
            <a:lvl1pPr>
              <a:defRPr baseline="0">
                <a:solidFill>
                  <a:srgbClr val="315F9F"/>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a:t>To Design, Define.</a:t>
            </a:r>
          </a:p>
        </p:txBody>
      </p:sp>
    </p:spTree>
    <p:extLst>
      <p:ext uri="{BB962C8B-B14F-4D97-AF65-F5344CB8AC3E}">
        <p14:creationId xmlns:p14="http://schemas.microsoft.com/office/powerpoint/2010/main" val="249966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a:prstGeom prst="rect">
            <a:avLst/>
          </a:prstGeom>
        </p:spPr>
        <p:txBody>
          <a:bodyPr anchor="b">
            <a:normAutofit/>
          </a:bodyPr>
          <a:lstStyle>
            <a:lvl1pPr>
              <a:defRPr sz="5400">
                <a:latin typeface="Lato Semibold" panose="020F0502020204030203" pitchFamily="34" charset="0"/>
                <a:ea typeface="Lato Semibold" panose="020F0502020204030203" pitchFamily="34" charset="0"/>
                <a:cs typeface="Lato Semibold" panose="020F0502020204030203" pitchFamily="34" charset="0"/>
              </a:defRPr>
            </a:lvl1pPr>
          </a:lstStyle>
          <a:p>
            <a:r>
              <a:rPr lang="en-US"/>
              <a:t>Section 1: Design with purpose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rgbClr val="047C7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23530F5-79C4-4230-B781-DE367B5EE21A}" type="datetime1">
              <a:rPr lang="en-US" smtClean="0"/>
              <a:t>8/18/2022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6BF826B-1E70-4759-AAB5-894E58C379C3}" type="slidenum">
              <a:rPr lang="en-US" smtClean="0"/>
              <a:t>‹#›</a:t>
            </a:fld>
            <a:endParaRPr lang="en-US"/>
          </a:p>
        </p:txBody>
      </p:sp>
      <p:sp>
        <p:nvSpPr>
          <p:cNvPr id="8" name="Rectangle 7"/>
          <p:cNvSpPr/>
          <p:nvPr userDrawn="1"/>
        </p:nvSpPr>
        <p:spPr>
          <a:xfrm>
            <a:off x="0" y="-20592"/>
            <a:ext cx="12192000" cy="159698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9830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91023" y="854765"/>
            <a:ext cx="1588169" cy="5322198"/>
          </a:xfrm>
          <a:prstGeom prst="rect">
            <a:avLst/>
          </a:prstGeom>
        </p:spPr>
        <p:txBody>
          <a:bodyPr vert="eaVert"/>
          <a:lstStyle>
            <a:lvl1pPr>
              <a:defRPr>
                <a:latin typeface="Lato Semibold" panose="020F0502020204030203" pitchFamily="34" charset="0"/>
                <a:ea typeface="Lato Semibold" panose="020F0502020204030203" pitchFamily="34" charset="0"/>
                <a:cs typeface="Lato Semibold" panose="020F0502020204030203"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2291621" y="854765"/>
            <a:ext cx="7574274" cy="5322198"/>
          </a:xfrm>
          <a:prstGeom prst="rect">
            <a:avLst/>
          </a:prstGeom>
        </p:spPr>
        <p:txBody>
          <a:bodyPr vert="eaVert"/>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9735093-51CE-457C-BC08-1ECBAF9380D1}" type="datetime1">
              <a:rPr lang="en-US" smtClean="0"/>
              <a:t>8/18/2022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6BF826B-1E70-4759-AAB5-894E58C379C3}" type="slidenum">
              <a:rPr lang="en-US" smtClean="0"/>
              <a:t>‹#›</a:t>
            </a:fld>
            <a:endParaRPr lang="en-US"/>
          </a:p>
        </p:txBody>
      </p:sp>
    </p:spTree>
    <p:extLst>
      <p:ext uri="{BB962C8B-B14F-4D97-AF65-F5344CB8AC3E}">
        <p14:creationId xmlns:p14="http://schemas.microsoft.com/office/powerpoint/2010/main" val="4014828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7" name="Group 6" descr="Agenda Icon.">
            <a:extLst>
              <a:ext uri="{FF2B5EF4-FFF2-40B4-BE49-F238E27FC236}">
                <a16:creationId xmlns:a16="http://schemas.microsoft.com/office/drawing/2014/main" id="{7CCF34AE-15EB-4995-980E-9B210F207E1E}"/>
              </a:ext>
            </a:extLst>
          </p:cNvPr>
          <p:cNvGrpSpPr/>
          <p:nvPr userDrawn="1"/>
        </p:nvGrpSpPr>
        <p:grpSpPr>
          <a:xfrm>
            <a:off x="9367736" y="175098"/>
            <a:ext cx="2247090" cy="1420238"/>
            <a:chOff x="9367736" y="175098"/>
            <a:chExt cx="2247090" cy="1420238"/>
          </a:xfrm>
        </p:grpSpPr>
        <p:sp>
          <p:nvSpPr>
            <p:cNvPr id="8" name="Rectangle: Rounded Corners 7">
              <a:extLst>
                <a:ext uri="{FF2B5EF4-FFF2-40B4-BE49-F238E27FC236}">
                  <a16:creationId xmlns:a16="http://schemas.microsoft.com/office/drawing/2014/main" id="{66147AA3-289D-48C7-AA68-59C36D88F8D0}"/>
                </a:ext>
              </a:extLst>
            </p:cNvPr>
            <p:cNvSpPr/>
            <p:nvPr/>
          </p:nvSpPr>
          <p:spPr>
            <a:xfrm>
              <a:off x="9367736" y="194553"/>
              <a:ext cx="2247090" cy="1400783"/>
            </a:xfrm>
            <a:prstGeom prst="roundRect">
              <a:avLst>
                <a:gd name="adj" fmla="val 3473"/>
              </a:avLst>
            </a:prstGeom>
            <a:solidFill>
              <a:schemeClr val="bg1"/>
            </a:solidFill>
            <a:ln w="28575">
              <a:solidFill>
                <a:srgbClr val="31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Top Corners Rounded 8">
              <a:extLst>
                <a:ext uri="{FF2B5EF4-FFF2-40B4-BE49-F238E27FC236}">
                  <a16:creationId xmlns:a16="http://schemas.microsoft.com/office/drawing/2014/main" id="{1899AB2B-DDFE-4DA3-8AC3-7A77BB5FE54B}"/>
                </a:ext>
              </a:extLst>
            </p:cNvPr>
            <p:cNvSpPr/>
            <p:nvPr/>
          </p:nvSpPr>
          <p:spPr>
            <a:xfrm>
              <a:off x="9367737" y="194553"/>
              <a:ext cx="2247089" cy="282102"/>
            </a:xfrm>
            <a:prstGeom prst="round2SameRect">
              <a:avLst/>
            </a:prstGeom>
            <a:solidFill>
              <a:schemeClr val="bg1"/>
            </a:solidFill>
            <a:ln w="28575">
              <a:solidFill>
                <a:srgbClr val="31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Top Corners Rounded 9">
              <a:extLst>
                <a:ext uri="{FF2B5EF4-FFF2-40B4-BE49-F238E27FC236}">
                  <a16:creationId xmlns:a16="http://schemas.microsoft.com/office/drawing/2014/main" id="{50108CFC-F145-40D5-9E00-C184398E2ACA}"/>
                </a:ext>
              </a:extLst>
            </p:cNvPr>
            <p:cNvSpPr/>
            <p:nvPr/>
          </p:nvSpPr>
          <p:spPr>
            <a:xfrm rot="10800000">
              <a:off x="9377464" y="482163"/>
              <a:ext cx="2227634" cy="1099226"/>
            </a:xfrm>
            <a:prstGeom prst="round2SameRect">
              <a:avLst>
                <a:gd name="adj1" fmla="val 1623"/>
                <a:gd name="adj2" fmla="val 0"/>
              </a:avLst>
            </a:prstGeom>
            <a:solidFill>
              <a:srgbClr val="315F9F"/>
            </a:solidFill>
            <a:ln>
              <a:solidFill>
                <a:srgbClr val="31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204EB24-A50C-4854-AC79-88DA599702E8}"/>
                </a:ext>
              </a:extLst>
            </p:cNvPr>
            <p:cNvSpPr txBox="1"/>
            <p:nvPr/>
          </p:nvSpPr>
          <p:spPr>
            <a:xfrm>
              <a:off x="9912485" y="175098"/>
              <a:ext cx="1142364" cy="341632"/>
            </a:xfrm>
            <a:prstGeom prst="rect">
              <a:avLst/>
            </a:prstGeom>
            <a:noFill/>
          </p:spPr>
          <p:txBody>
            <a:bodyPr wrap="none" rtlCol="0">
              <a:spAutoFit/>
            </a:bodyPr>
            <a:lstStyle/>
            <a:p>
              <a:pPr>
                <a:lnSpc>
                  <a:spcPct val="90000"/>
                </a:lnSpc>
                <a:spcBef>
                  <a:spcPct val="0"/>
                </a:spcBef>
              </a:pPr>
              <a:r>
                <a:rPr lang="en-US" b="1">
                  <a:solidFill>
                    <a:srgbClr val="315F9F"/>
                  </a:solidFill>
                  <a:latin typeface="Lato Semibold" panose="020F0502020204030203" pitchFamily="34" charset="0"/>
                </a:rPr>
                <a:t>AGENDA</a:t>
              </a:r>
            </a:p>
          </p:txBody>
        </p:sp>
        <p:sp>
          <p:nvSpPr>
            <p:cNvPr id="12" name="TextBox 11">
              <a:extLst>
                <a:ext uri="{FF2B5EF4-FFF2-40B4-BE49-F238E27FC236}">
                  <a16:creationId xmlns:a16="http://schemas.microsoft.com/office/drawing/2014/main" id="{FFCADD44-C762-4476-AF1A-CDC10ED4FAA8}"/>
                </a:ext>
              </a:extLst>
            </p:cNvPr>
            <p:cNvSpPr txBox="1"/>
            <p:nvPr/>
          </p:nvSpPr>
          <p:spPr>
            <a:xfrm>
              <a:off x="9620655" y="515565"/>
              <a:ext cx="389850" cy="369332"/>
            </a:xfrm>
            <a:prstGeom prst="rect">
              <a:avLst/>
            </a:prstGeom>
            <a:noFill/>
          </p:spPr>
          <p:txBody>
            <a:bodyPr wrap="none" rtlCol="0">
              <a:spAutoFit/>
            </a:bodyPr>
            <a:lstStyle/>
            <a:p>
              <a:r>
                <a:rPr lang="en-US" b="1">
                  <a:solidFill>
                    <a:schemeClr val="bg1"/>
                  </a:solidFill>
                  <a:sym typeface="Wingdings 2" panose="05020102010507070707" pitchFamily="18" charset="2"/>
                </a:rPr>
                <a:t></a:t>
              </a:r>
              <a:endParaRPr lang="en-US" b="1">
                <a:solidFill>
                  <a:schemeClr val="bg1"/>
                </a:solidFill>
              </a:endParaRPr>
            </a:p>
          </p:txBody>
        </p:sp>
        <p:sp>
          <p:nvSpPr>
            <p:cNvPr id="13" name="TextBox 12">
              <a:extLst>
                <a:ext uri="{FF2B5EF4-FFF2-40B4-BE49-F238E27FC236}">
                  <a16:creationId xmlns:a16="http://schemas.microsoft.com/office/drawing/2014/main" id="{1FF8CA55-BA71-4699-9BEB-AB52FDE4F779}"/>
                </a:ext>
              </a:extLst>
            </p:cNvPr>
            <p:cNvSpPr txBox="1"/>
            <p:nvPr/>
          </p:nvSpPr>
          <p:spPr>
            <a:xfrm>
              <a:off x="9620655" y="826850"/>
              <a:ext cx="389850" cy="369332"/>
            </a:xfrm>
            <a:prstGeom prst="rect">
              <a:avLst/>
            </a:prstGeom>
            <a:noFill/>
          </p:spPr>
          <p:txBody>
            <a:bodyPr wrap="none" rtlCol="0">
              <a:spAutoFit/>
            </a:bodyPr>
            <a:lstStyle/>
            <a:p>
              <a:r>
                <a:rPr lang="en-US" b="1">
                  <a:solidFill>
                    <a:schemeClr val="bg1"/>
                  </a:solidFill>
                  <a:sym typeface="Wingdings 2" panose="05020102010507070707" pitchFamily="18" charset="2"/>
                </a:rPr>
                <a:t></a:t>
              </a:r>
              <a:endParaRPr lang="en-US" b="1">
                <a:solidFill>
                  <a:schemeClr val="bg1"/>
                </a:solidFill>
              </a:endParaRPr>
            </a:p>
          </p:txBody>
        </p:sp>
        <p:sp>
          <p:nvSpPr>
            <p:cNvPr id="14" name="TextBox 13">
              <a:extLst>
                <a:ext uri="{FF2B5EF4-FFF2-40B4-BE49-F238E27FC236}">
                  <a16:creationId xmlns:a16="http://schemas.microsoft.com/office/drawing/2014/main" id="{F8E3C7FD-A4CE-49A3-8F17-AD0303D51879}"/>
                </a:ext>
              </a:extLst>
            </p:cNvPr>
            <p:cNvSpPr txBox="1"/>
            <p:nvPr/>
          </p:nvSpPr>
          <p:spPr>
            <a:xfrm>
              <a:off x="9620655" y="1147863"/>
              <a:ext cx="389850" cy="369332"/>
            </a:xfrm>
            <a:prstGeom prst="rect">
              <a:avLst/>
            </a:prstGeom>
            <a:noFill/>
          </p:spPr>
          <p:txBody>
            <a:bodyPr wrap="none" rtlCol="0">
              <a:spAutoFit/>
            </a:bodyPr>
            <a:lstStyle/>
            <a:p>
              <a:r>
                <a:rPr lang="en-US" b="1">
                  <a:solidFill>
                    <a:schemeClr val="bg1"/>
                  </a:solidFill>
                  <a:sym typeface="Wingdings 2" panose="05020102010507070707" pitchFamily="18" charset="2"/>
                </a:rPr>
                <a:t></a:t>
              </a:r>
              <a:endParaRPr lang="en-US" b="1">
                <a:solidFill>
                  <a:schemeClr val="bg1"/>
                </a:solidFill>
              </a:endParaRPr>
            </a:p>
          </p:txBody>
        </p:sp>
      </p:grpSp>
      <p:sp>
        <p:nvSpPr>
          <p:cNvPr id="15" name="Title 3">
            <a:extLst>
              <a:ext uri="{FF2B5EF4-FFF2-40B4-BE49-F238E27FC236}">
                <a16:creationId xmlns:a16="http://schemas.microsoft.com/office/drawing/2014/main" id="{3AD3CDA1-B3B6-47DE-8F92-C1E6E3721E0F}"/>
              </a:ext>
            </a:extLst>
          </p:cNvPr>
          <p:cNvSpPr>
            <a:spLocks noGrp="1"/>
          </p:cNvSpPr>
          <p:nvPr>
            <p:ph type="title"/>
          </p:nvPr>
        </p:nvSpPr>
        <p:spPr>
          <a:xfrm>
            <a:off x="838199" y="485620"/>
            <a:ext cx="7382877" cy="818647"/>
          </a:xfrm>
          <a:prstGeom prst="rect">
            <a:avLst/>
          </a:prstGeom>
        </p:spPr>
        <p:txBody>
          <a:bodyPr/>
          <a:lstStyle/>
          <a:p>
            <a:r>
              <a:rPr lang="en-US">
                <a:latin typeface="Arial" panose="020B0604020202020204" pitchFamily="34" charset="0"/>
                <a:cs typeface="Arial" panose="020B0604020202020204" pitchFamily="34" charset="0"/>
              </a:rPr>
              <a:t>Agenda</a:t>
            </a:r>
          </a:p>
        </p:txBody>
      </p:sp>
      <p:cxnSp>
        <p:nvCxnSpPr>
          <p:cNvPr id="16" name="Straight Connector 15">
            <a:extLst>
              <a:ext uri="{FF2B5EF4-FFF2-40B4-BE49-F238E27FC236}">
                <a16:creationId xmlns:a16="http://schemas.microsoft.com/office/drawing/2014/main" id="{DD8A829D-F7D7-4A89-84D4-C26DD2931DF9}"/>
              </a:ext>
            </a:extLst>
          </p:cNvPr>
          <p:cNvCxnSpPr/>
          <p:nvPr userDrawn="1"/>
        </p:nvCxnSpPr>
        <p:spPr>
          <a:xfrm>
            <a:off x="10010505" y="705079"/>
            <a:ext cx="14398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9AF0BB0-3AE3-49C3-945B-DCDC94143699}"/>
              </a:ext>
            </a:extLst>
          </p:cNvPr>
          <p:cNvCxnSpPr/>
          <p:nvPr userDrawn="1"/>
        </p:nvCxnSpPr>
        <p:spPr>
          <a:xfrm>
            <a:off x="10010505" y="1013552"/>
            <a:ext cx="14398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8F8AD44-B3E5-492B-AA87-9EA8A65FC2A8}"/>
              </a:ext>
            </a:extLst>
          </p:cNvPr>
          <p:cNvCxnSpPr/>
          <p:nvPr userDrawn="1"/>
        </p:nvCxnSpPr>
        <p:spPr>
          <a:xfrm>
            <a:off x="10010505" y="1344058"/>
            <a:ext cx="14398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Footer Placeholder 1">
            <a:extLst>
              <a:ext uri="{FF2B5EF4-FFF2-40B4-BE49-F238E27FC236}">
                <a16:creationId xmlns:a16="http://schemas.microsoft.com/office/drawing/2014/main" id="{3E031B73-593F-4B68-975D-A4868EAD7CE8}"/>
              </a:ext>
            </a:extLst>
          </p:cNvPr>
          <p:cNvSpPr>
            <a:spLocks noGrp="1"/>
          </p:cNvSpPr>
          <p:nvPr>
            <p:ph type="ftr" sz="quarter" idx="3"/>
          </p:nvPr>
        </p:nvSpPr>
        <p:spPr>
          <a:xfrm>
            <a:off x="0" y="6553200"/>
            <a:ext cx="4114800" cy="281601"/>
          </a:xfrm>
          <a:prstGeom prst="rect">
            <a:avLst/>
          </a:prstGeom>
        </p:spPr>
        <p:txBody>
          <a:bodyPr anchor="b"/>
          <a:lstStyle>
            <a:lvl1pPr>
              <a:defRPr>
                <a:solidFill>
                  <a:srgbClr val="315F9F"/>
                </a:solidFill>
              </a:defRPr>
            </a:lvl1pPr>
          </a:lstStyle>
          <a:p>
            <a:r>
              <a:rPr lang="en-US" sz="1050">
                <a:latin typeface="Lato Semibold"/>
              </a:rPr>
              <a:t>Phase 1: Research and Assess</a:t>
            </a:r>
          </a:p>
        </p:txBody>
      </p:sp>
      <p:sp>
        <p:nvSpPr>
          <p:cNvPr id="20" name="Slide Number Placeholder 2">
            <a:extLst>
              <a:ext uri="{FF2B5EF4-FFF2-40B4-BE49-F238E27FC236}">
                <a16:creationId xmlns:a16="http://schemas.microsoft.com/office/drawing/2014/main" id="{00468909-3565-41FD-80CF-C8833C931B29}"/>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Tree>
    <p:extLst>
      <p:ext uri="{BB962C8B-B14F-4D97-AF65-F5344CB8AC3E}">
        <p14:creationId xmlns:p14="http://schemas.microsoft.com/office/powerpoint/2010/main" val="1573117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sp>
        <p:nvSpPr>
          <p:cNvPr id="19" name="Footer Placeholder 1">
            <a:extLst>
              <a:ext uri="{FF2B5EF4-FFF2-40B4-BE49-F238E27FC236}">
                <a16:creationId xmlns:a16="http://schemas.microsoft.com/office/drawing/2014/main" id="{3E031B73-593F-4B68-975D-A4868EAD7CE8}"/>
              </a:ext>
            </a:extLst>
          </p:cNvPr>
          <p:cNvSpPr>
            <a:spLocks noGrp="1"/>
          </p:cNvSpPr>
          <p:nvPr>
            <p:ph type="ftr" sz="quarter" idx="3"/>
          </p:nvPr>
        </p:nvSpPr>
        <p:spPr>
          <a:xfrm>
            <a:off x="0" y="6553200"/>
            <a:ext cx="4114800" cy="281601"/>
          </a:xfrm>
          <a:prstGeom prst="rect">
            <a:avLst/>
          </a:prstGeom>
        </p:spPr>
        <p:txBody>
          <a:bodyPr anchor="b"/>
          <a:lstStyle>
            <a:lvl1pPr>
              <a:defRPr>
                <a:solidFill>
                  <a:srgbClr val="315F9F"/>
                </a:solidFill>
              </a:defRPr>
            </a:lvl1pPr>
          </a:lstStyle>
          <a:p>
            <a:r>
              <a:rPr lang="en-US" sz="1050">
                <a:latin typeface="Lato Semibold"/>
              </a:rPr>
              <a:t>Phase 1: Research and Assess</a:t>
            </a:r>
          </a:p>
        </p:txBody>
      </p:sp>
      <p:sp>
        <p:nvSpPr>
          <p:cNvPr id="20" name="Slide Number Placeholder 2">
            <a:extLst>
              <a:ext uri="{FF2B5EF4-FFF2-40B4-BE49-F238E27FC236}">
                <a16:creationId xmlns:a16="http://schemas.microsoft.com/office/drawing/2014/main" id="{00468909-3565-41FD-80CF-C8833C931B29}"/>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grpSp>
        <p:nvGrpSpPr>
          <p:cNvPr id="21" name="Group 20" descr="Icon of a online poll with three selection options.">
            <a:extLst>
              <a:ext uri="{FF2B5EF4-FFF2-40B4-BE49-F238E27FC236}">
                <a16:creationId xmlns:a16="http://schemas.microsoft.com/office/drawing/2014/main" id="{F1FFA58D-33A8-4F1B-892D-9858C85A6790}"/>
              </a:ext>
            </a:extLst>
          </p:cNvPr>
          <p:cNvGrpSpPr/>
          <p:nvPr userDrawn="1"/>
        </p:nvGrpSpPr>
        <p:grpSpPr>
          <a:xfrm>
            <a:off x="9348928" y="194553"/>
            <a:ext cx="2275626" cy="1408691"/>
            <a:chOff x="9348928" y="194553"/>
            <a:chExt cx="2275626" cy="1408691"/>
          </a:xfrm>
        </p:grpSpPr>
        <p:sp>
          <p:nvSpPr>
            <p:cNvPr id="22" name="Rectangle: Top Corners Rounded 21">
              <a:extLst>
                <a:ext uri="{FF2B5EF4-FFF2-40B4-BE49-F238E27FC236}">
                  <a16:creationId xmlns:a16="http://schemas.microsoft.com/office/drawing/2014/main" id="{16C763A0-9457-43A9-B43F-FB43E5D90BAF}"/>
                </a:ext>
              </a:extLst>
            </p:cNvPr>
            <p:cNvSpPr/>
            <p:nvPr/>
          </p:nvSpPr>
          <p:spPr>
            <a:xfrm>
              <a:off x="9367737" y="194553"/>
              <a:ext cx="2247089" cy="282102"/>
            </a:xfrm>
            <a:prstGeom prst="round2SameRect">
              <a:avLst/>
            </a:prstGeom>
            <a:solidFill>
              <a:schemeClr val="bg1"/>
            </a:solidFill>
            <a:ln w="28575">
              <a:solidFill>
                <a:srgbClr val="31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Icon of a online poll with three selection options.">
              <a:extLst>
                <a:ext uri="{FF2B5EF4-FFF2-40B4-BE49-F238E27FC236}">
                  <a16:creationId xmlns:a16="http://schemas.microsoft.com/office/drawing/2014/main" id="{99EB8DD5-8F93-48EE-890C-A1396AD6FA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48928" y="199235"/>
              <a:ext cx="2275626" cy="1404009"/>
            </a:xfrm>
            <a:prstGeom prst="rect">
              <a:avLst/>
            </a:prstGeom>
          </p:spPr>
        </p:pic>
      </p:grpSp>
      <p:sp>
        <p:nvSpPr>
          <p:cNvPr id="3" name="Text Placeholder 2">
            <a:extLst>
              <a:ext uri="{FF2B5EF4-FFF2-40B4-BE49-F238E27FC236}">
                <a16:creationId xmlns:a16="http://schemas.microsoft.com/office/drawing/2014/main" id="{42DC4B9D-CE71-4780-8CA5-02375B0D5CDA}"/>
              </a:ext>
            </a:extLst>
          </p:cNvPr>
          <p:cNvSpPr>
            <a:spLocks noGrp="1"/>
          </p:cNvSpPr>
          <p:nvPr>
            <p:ph type="body" sz="quarter" idx="10"/>
          </p:nvPr>
        </p:nvSpPr>
        <p:spPr>
          <a:xfrm>
            <a:off x="838200" y="605280"/>
            <a:ext cx="8329221" cy="892175"/>
          </a:xfrm>
          <a:prstGeom prst="rect">
            <a:avLst/>
          </a:prstGeom>
        </p:spPr>
        <p:txBody>
          <a:bodyPr>
            <a:noAutofit/>
          </a:bodyPr>
          <a:lstStyle>
            <a:lvl1pPr marL="0" indent="0" algn="l" defTabSz="914400" rtl="0" eaLnBrk="1" latinLnBrk="0" hangingPunct="1">
              <a:lnSpc>
                <a:spcPct val="90000"/>
              </a:lnSpc>
              <a:spcBef>
                <a:spcPct val="0"/>
              </a:spcBef>
              <a:buNone/>
              <a:defRPr lang="en-US" sz="4400" kern="1200" dirty="0" smtClean="0">
                <a:solidFill>
                  <a:srgbClr val="315F9F"/>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
        <p:nvSpPr>
          <p:cNvPr id="5" name="Text Placeholder 4">
            <a:extLst>
              <a:ext uri="{FF2B5EF4-FFF2-40B4-BE49-F238E27FC236}">
                <a16:creationId xmlns:a16="http://schemas.microsoft.com/office/drawing/2014/main" id="{A269A27B-8A4A-4908-B8D1-00377A938896}"/>
              </a:ext>
            </a:extLst>
          </p:cNvPr>
          <p:cNvSpPr>
            <a:spLocks noGrp="1"/>
          </p:cNvSpPr>
          <p:nvPr>
            <p:ph type="body" sz="quarter" idx="11"/>
          </p:nvPr>
        </p:nvSpPr>
        <p:spPr>
          <a:xfrm>
            <a:off x="882650" y="1566863"/>
            <a:ext cx="8285163" cy="473645"/>
          </a:xfrm>
          <a:prstGeom prst="rect">
            <a:avLst/>
          </a:prstGeom>
        </p:spPr>
        <p:txBody>
          <a:bodyPr/>
          <a:lstStyle>
            <a:lvl1pPr marL="0" indent="0">
              <a:buNone/>
              <a:defRPr sz="2200" b="1"/>
            </a:lvl1pPr>
            <a:lvl2pPr marL="457200" indent="0">
              <a:buNone/>
              <a:defRPr/>
            </a:lvl2pPr>
          </a:lstStyle>
          <a:p>
            <a:pPr lvl="0"/>
            <a:r>
              <a:rPr lang="en-US"/>
              <a:t>Click to edit Master text styles</a:t>
            </a:r>
          </a:p>
        </p:txBody>
      </p:sp>
      <p:sp>
        <p:nvSpPr>
          <p:cNvPr id="25" name="Text Placeholder 24">
            <a:extLst>
              <a:ext uri="{FF2B5EF4-FFF2-40B4-BE49-F238E27FC236}">
                <a16:creationId xmlns:a16="http://schemas.microsoft.com/office/drawing/2014/main" id="{D7FD9F3E-688A-4B55-9776-39BEBB9828BC}"/>
              </a:ext>
            </a:extLst>
          </p:cNvPr>
          <p:cNvSpPr>
            <a:spLocks noGrp="1"/>
          </p:cNvSpPr>
          <p:nvPr>
            <p:ph type="body" sz="quarter" idx="12"/>
          </p:nvPr>
        </p:nvSpPr>
        <p:spPr>
          <a:xfrm>
            <a:off x="882650" y="2233613"/>
            <a:ext cx="9891955" cy="3776534"/>
          </a:xfrm>
          <a:prstGeom prst="rect">
            <a:avLst/>
          </a:prstGeom>
        </p:spPr>
        <p:txBody>
          <a:bodyPr/>
          <a:lstStyle>
            <a:lvl1pPr marL="0" indent="0">
              <a:buNone/>
              <a:defRPr sz="1900" b="1">
                <a:solidFill>
                  <a:srgbClr val="047C7C"/>
                </a:solidFill>
              </a:defRPr>
            </a:lvl1pPr>
            <a:lvl2pPr marL="685800" indent="-228600">
              <a:buFont typeface="Courier New" panose="02070309020205020404" pitchFamily="49" charset="0"/>
              <a:buChar char="o"/>
              <a:defRPr sz="22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41780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199" y="2157136"/>
            <a:ext cx="10515601" cy="2387600"/>
          </a:xfrm>
          <a:prstGeom prst="rect">
            <a:avLst/>
          </a:prstGeom>
        </p:spPr>
        <p:txBody>
          <a:bodyPr anchor="b">
            <a:normAutofit/>
          </a:bodyPr>
          <a:lstStyle>
            <a:lvl1pPr algn="l">
              <a:defRPr sz="4400">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838199" y="4587601"/>
            <a:ext cx="10515601" cy="670200"/>
          </a:xfrm>
          <a:prstGeom prst="rect">
            <a:avLst/>
          </a:prstGeom>
        </p:spPr>
        <p:txBody>
          <a:bodyPr/>
          <a:lstStyle>
            <a:lvl1pPr marL="0" indent="0" algn="l">
              <a:buNone/>
              <a:defRPr sz="2400">
                <a:solidFill>
                  <a:srgbClr val="047C7C"/>
                </a:solidFill>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p:cNvSpPr/>
          <p:nvPr userDrawn="1"/>
        </p:nvSpPr>
        <p:spPr>
          <a:xfrm>
            <a:off x="0" y="0"/>
            <a:ext cx="12192000" cy="159698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2">
            <a:extLst>
              <a:ext uri="{FF2B5EF4-FFF2-40B4-BE49-F238E27FC236}">
                <a16:creationId xmlns:a16="http://schemas.microsoft.com/office/drawing/2014/main" id="{8568F27A-A732-46E4-AD2F-04AB060409D6}"/>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Tree>
    <p:extLst>
      <p:ext uri="{BB962C8B-B14F-4D97-AF65-F5344CB8AC3E}">
        <p14:creationId xmlns:p14="http://schemas.microsoft.com/office/powerpoint/2010/main" val="3297389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ndard Tex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606352"/>
            <a:ext cx="10515600" cy="642930"/>
          </a:xfrm>
          <a:prstGeom prst="rect">
            <a:avLst/>
          </a:prstGeom>
        </p:spPr>
        <p:txBody>
          <a:bodyPr/>
          <a:lstStyle>
            <a:lvl1pPr>
              <a:defRPr>
                <a:solidFill>
                  <a:srgbClr val="315F9F"/>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5C133C92-435A-4F6B-9900-4EEF4A9C51C8}"/>
              </a:ext>
            </a:extLst>
          </p:cNvPr>
          <p:cNvSpPr>
            <a:spLocks noGrp="1"/>
          </p:cNvSpPr>
          <p:nvPr>
            <p:ph type="body" sz="quarter" idx="10"/>
          </p:nvPr>
        </p:nvSpPr>
        <p:spPr>
          <a:xfrm>
            <a:off x="995363" y="1436688"/>
            <a:ext cx="10358437" cy="4760912"/>
          </a:xfrm>
          <a:prstGeom prst="rect">
            <a:avLst/>
          </a:prstGeom>
        </p:spPr>
        <p:txBody>
          <a:bodyPr/>
          <a:lstStyle>
            <a:lvl1pPr marL="0" indent="0">
              <a:buNone/>
              <a:defRPr/>
            </a:lvl1pPr>
            <a:lvl3pPr marL="1143000" indent="-228600">
              <a:buFont typeface="Verdana" panose="020B0604030504040204" pitchFamily="34" charset="0"/>
              <a:buChar char="−"/>
              <a:defRPr/>
            </a:lvl3pPr>
          </a:lstStyle>
          <a:p>
            <a:pPr lvl="0"/>
            <a:r>
              <a:rPr lang="en-US"/>
              <a:t>Click to edit Master text styles</a:t>
            </a:r>
          </a:p>
          <a:p>
            <a:pPr lvl="1"/>
            <a:r>
              <a:rPr lang="en-US"/>
              <a:t>Second level</a:t>
            </a:r>
          </a:p>
          <a:p>
            <a:pPr lvl="2"/>
            <a:r>
              <a:rPr lang="en-US"/>
              <a:t>Third level</a:t>
            </a:r>
          </a:p>
        </p:txBody>
      </p:sp>
      <p:sp>
        <p:nvSpPr>
          <p:cNvPr id="7" name="Footer Placeholder 1">
            <a:extLst>
              <a:ext uri="{FF2B5EF4-FFF2-40B4-BE49-F238E27FC236}">
                <a16:creationId xmlns:a16="http://schemas.microsoft.com/office/drawing/2014/main" id="{11A5AB77-9565-4477-9099-735E6F931347}"/>
              </a:ext>
            </a:extLst>
          </p:cNvPr>
          <p:cNvSpPr>
            <a:spLocks noGrp="1"/>
          </p:cNvSpPr>
          <p:nvPr>
            <p:ph type="ftr" sz="quarter" idx="3"/>
          </p:nvPr>
        </p:nvSpPr>
        <p:spPr>
          <a:xfrm>
            <a:off x="0" y="6553200"/>
            <a:ext cx="4114800" cy="281601"/>
          </a:xfrm>
          <a:prstGeom prst="rect">
            <a:avLst/>
          </a:prstGeom>
        </p:spPr>
        <p:txBody>
          <a:bodyPr anchor="b"/>
          <a:lstStyle>
            <a:lvl1pPr>
              <a:defRPr>
                <a:solidFill>
                  <a:srgbClr val="315F9F"/>
                </a:solidFill>
              </a:defRPr>
            </a:lvl1pPr>
          </a:lstStyle>
          <a:p>
            <a:r>
              <a:rPr lang="en-US" sz="1050">
                <a:latin typeface="Lato Semibold"/>
              </a:rPr>
              <a:t>Phase 1: Research and Assess</a:t>
            </a:r>
          </a:p>
        </p:txBody>
      </p:sp>
      <p:sp>
        <p:nvSpPr>
          <p:cNvPr id="8" name="Slide Number Placeholder 2">
            <a:extLst>
              <a:ext uri="{FF2B5EF4-FFF2-40B4-BE49-F238E27FC236}">
                <a16:creationId xmlns:a16="http://schemas.microsoft.com/office/drawing/2014/main" id="{6648F23E-0370-4E2F-B003-F79DAB785FAC}"/>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Tree>
    <p:extLst>
      <p:ext uri="{BB962C8B-B14F-4D97-AF65-F5344CB8AC3E}">
        <p14:creationId xmlns:p14="http://schemas.microsoft.com/office/powerpoint/2010/main" val="24519279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de ba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8400A0-7570-4F7F-9A3E-BEAD14B8628E}"/>
              </a:ext>
            </a:extLst>
          </p:cNvPr>
          <p:cNvSpPr/>
          <p:nvPr userDrawn="1"/>
        </p:nvSpPr>
        <p:spPr>
          <a:xfrm>
            <a:off x="0" y="0"/>
            <a:ext cx="12192000" cy="2774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7C7868E-439A-4239-B3F1-8C98834F5DF3}"/>
              </a:ext>
            </a:extLst>
          </p:cNvPr>
          <p:cNvSpPr/>
          <p:nvPr userDrawn="1"/>
        </p:nvSpPr>
        <p:spPr>
          <a:xfrm>
            <a:off x="0" y="0"/>
            <a:ext cx="2986439" cy="685800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52BA48-A42C-40DC-9A2F-4695690A65E7}"/>
              </a:ext>
            </a:extLst>
          </p:cNvPr>
          <p:cNvSpPr>
            <a:spLocks noGrp="1"/>
          </p:cNvSpPr>
          <p:nvPr>
            <p:ph type="title"/>
          </p:nvPr>
        </p:nvSpPr>
        <p:spPr>
          <a:xfrm>
            <a:off x="87086" y="1110796"/>
            <a:ext cx="2797628" cy="1325563"/>
          </a:xfrm>
          <a:prstGeom prst="rect">
            <a:avLst/>
          </a:prstGeom>
        </p:spPr>
        <p:txBody>
          <a:bodyPr/>
          <a:lstStyle>
            <a:lvl1pPr>
              <a:defRPr lang="en-US" sz="3600" kern="1200" dirty="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pPr marL="0" lvl="0" indent="0" algn="l" defTabSz="914400" rtl="0" eaLnBrk="1" latinLnBrk="0" hangingPunct="1">
              <a:lnSpc>
                <a:spcPct val="90000"/>
              </a:lnSpc>
              <a:spcBef>
                <a:spcPts val="1000"/>
              </a:spcBef>
              <a:buClr>
                <a:srgbClr val="047C7C"/>
              </a:buClr>
              <a:buFont typeface="Wingdings" panose="05000000000000000000" pitchFamily="2" charset="2"/>
              <a:buNone/>
            </a:pPr>
            <a:r>
              <a:rPr lang="en-US"/>
              <a:t>Click to edit Master title style</a:t>
            </a:r>
          </a:p>
        </p:txBody>
      </p:sp>
    </p:spTree>
    <p:extLst>
      <p:ext uri="{BB962C8B-B14F-4D97-AF65-F5344CB8AC3E}">
        <p14:creationId xmlns:p14="http://schemas.microsoft.com/office/powerpoint/2010/main" val="35781862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reakout Room Activity">
    <p:spTree>
      <p:nvGrpSpPr>
        <p:cNvPr id="1" name=""/>
        <p:cNvGrpSpPr/>
        <p:nvPr/>
      </p:nvGrpSpPr>
      <p:grpSpPr>
        <a:xfrm>
          <a:off x="0" y="0"/>
          <a:ext cx="0" cy="0"/>
          <a:chOff x="0" y="0"/>
          <a:chExt cx="0" cy="0"/>
        </a:xfrm>
      </p:grpSpPr>
      <p:sp>
        <p:nvSpPr>
          <p:cNvPr id="7" name="Rectangle 6"/>
          <p:cNvSpPr/>
          <p:nvPr userDrawn="1"/>
        </p:nvSpPr>
        <p:spPr>
          <a:xfrm>
            <a:off x="0" y="481973"/>
            <a:ext cx="12192000" cy="6376027"/>
          </a:xfrm>
          <a:prstGeom prst="rect">
            <a:avLst/>
          </a:prstGeom>
          <a:solidFill>
            <a:srgbClr val="31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2438400" y="2797175"/>
            <a:ext cx="8915400" cy="3422650"/>
          </a:xfrm>
          <a:prstGeom prst="rect">
            <a:avLst/>
          </a:prstGeom>
        </p:spPr>
        <p:txBody>
          <a:bodyPr/>
          <a:lstStyle>
            <a:lvl1pPr marL="0" indent="0">
              <a:buNone/>
              <a:defRPr>
                <a:solidFill>
                  <a:schemeClr val="bg1"/>
                </a:solidFill>
                <a:latin typeface="Verdana" panose="020B0604030504040204" pitchFamily="34" charset="0"/>
                <a:ea typeface="Verdana" panose="020B0604030504040204" pitchFamily="34" charset="0"/>
              </a:defRPr>
            </a:lvl1pPr>
            <a:lvl2pPr>
              <a:buClr>
                <a:schemeClr val="bg1"/>
              </a:buClr>
              <a:defRPr sz="2400">
                <a:solidFill>
                  <a:schemeClr val="bg1"/>
                </a:solidFill>
                <a:latin typeface="Verdana" panose="020B0604030504040204" pitchFamily="34" charset="0"/>
                <a:ea typeface="Verdana" panose="020B0604030504040204" pitchFamily="34" charset="0"/>
              </a:defRPr>
            </a:lvl2pPr>
            <a:lvl3pPr>
              <a:defRPr>
                <a:solidFill>
                  <a:schemeClr val="bg1"/>
                </a:solidFill>
                <a:latin typeface="Verdana" panose="020B0604030504040204" pitchFamily="34" charset="0"/>
                <a:ea typeface="Verdana" panose="020B0604030504040204" pitchFamily="34" charset="0"/>
              </a:defRPr>
            </a:lvl3pPr>
            <a:lvl4pPr>
              <a:defRPr>
                <a:solidFill>
                  <a:schemeClr val="bg1"/>
                </a:solidFill>
                <a:latin typeface="Verdana" panose="020B0604030504040204" pitchFamily="34" charset="0"/>
                <a:ea typeface="Verdana" panose="020B0604030504040204" pitchFamily="34" charset="0"/>
              </a:defRPr>
            </a:lvl4pPr>
            <a:lvl5pPr>
              <a:defRPr>
                <a:solidFill>
                  <a:schemeClr val="bg1"/>
                </a:solidFill>
                <a:latin typeface="Verdana" panose="020B0604030504040204" pitchFamily="34" charset="0"/>
                <a:ea typeface="Verdana" panose="020B0604030504040204" pitchFamily="34" charset="0"/>
              </a:defRPr>
            </a:lvl5pPr>
          </a:lstStyle>
          <a:p>
            <a:pPr lvl="0"/>
            <a:r>
              <a:rPr lang="en-US"/>
              <a:t>Edit Master text styles</a:t>
            </a:r>
          </a:p>
          <a:p>
            <a:pPr lvl="1"/>
            <a:r>
              <a:rPr lang="en-US"/>
              <a:t>Second level</a:t>
            </a:r>
          </a:p>
        </p:txBody>
      </p:sp>
      <p:sp>
        <p:nvSpPr>
          <p:cNvPr id="9" name="Text Placeholder 8">
            <a:extLst>
              <a:ext uri="{FF2B5EF4-FFF2-40B4-BE49-F238E27FC236}">
                <a16:creationId xmlns:a16="http://schemas.microsoft.com/office/drawing/2014/main" id="{1DD94C33-41CF-4CDB-B556-65406D0942AD}"/>
              </a:ext>
            </a:extLst>
          </p:cNvPr>
          <p:cNvSpPr>
            <a:spLocks noGrp="1"/>
          </p:cNvSpPr>
          <p:nvPr>
            <p:ph type="body" sz="quarter" idx="13"/>
          </p:nvPr>
        </p:nvSpPr>
        <p:spPr>
          <a:xfrm>
            <a:off x="323849" y="663252"/>
            <a:ext cx="8369707" cy="747458"/>
          </a:xfrm>
          <a:prstGeom prst="rect">
            <a:avLst/>
          </a:prstGeom>
        </p:spPr>
        <p:txBody>
          <a:bodyPr/>
          <a:lstStyle>
            <a:lvl1pPr marL="0" indent="0">
              <a:buNone/>
              <a:defRPr sz="4400">
                <a:solidFill>
                  <a:schemeClr val="bg1"/>
                </a:solidFill>
                <a:latin typeface="Arial" panose="020B0604020202020204" pitchFamily="34" charset="0"/>
                <a:cs typeface="Arial" panose="020B0604020202020204" pitchFamily="34" charset="0"/>
              </a:defRPr>
            </a:lvl1pPr>
            <a:lvl2pPr marL="457200" indent="0">
              <a:buNone/>
              <a:defRPr sz="3600">
                <a:solidFill>
                  <a:schemeClr val="bg1"/>
                </a:solidFill>
                <a:latin typeface="Arial" panose="020B0604020202020204" pitchFamily="34" charset="0"/>
                <a:cs typeface="Arial" panose="020B0604020202020204" pitchFamily="34" charset="0"/>
              </a:defRPr>
            </a:lvl2pPr>
          </a:lstStyle>
          <a:p>
            <a:pPr lvl="0"/>
            <a:r>
              <a:rPr lang="en-US"/>
              <a:t>Click to edit Master</a:t>
            </a:r>
          </a:p>
        </p:txBody>
      </p:sp>
      <p:pic>
        <p:nvPicPr>
          <p:cNvPr id="12" name="Picture 11" descr="Breakout session icon. Three arrows extend from the same point to three breakout groups.">
            <a:extLst>
              <a:ext uri="{FF2B5EF4-FFF2-40B4-BE49-F238E27FC236}">
                <a16:creationId xmlns:a16="http://schemas.microsoft.com/office/drawing/2014/main" id="{188609EE-CD2E-4437-A7D3-DB8A8C636E4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77992" y="202169"/>
            <a:ext cx="2744397" cy="1208541"/>
          </a:xfrm>
          <a:prstGeom prst="rect">
            <a:avLst/>
          </a:prstGeom>
        </p:spPr>
      </p:pic>
      <p:pic>
        <p:nvPicPr>
          <p:cNvPr id="13" name="Graphic 12" descr="Alarm clock.">
            <a:extLst>
              <a:ext uri="{FF2B5EF4-FFF2-40B4-BE49-F238E27FC236}">
                <a16:creationId xmlns:a16="http://schemas.microsoft.com/office/drawing/2014/main" id="{F7BC32AE-0640-4595-9D7F-B939F39825E4}"/>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938" y="3213543"/>
            <a:ext cx="914400" cy="914400"/>
          </a:xfrm>
          <a:prstGeom prst="rect">
            <a:avLst/>
          </a:prstGeom>
        </p:spPr>
      </p:pic>
      <p:sp>
        <p:nvSpPr>
          <p:cNvPr id="15" name="Text Placeholder 14">
            <a:extLst>
              <a:ext uri="{FF2B5EF4-FFF2-40B4-BE49-F238E27FC236}">
                <a16:creationId xmlns:a16="http://schemas.microsoft.com/office/drawing/2014/main" id="{36C07D48-7475-4F6B-8795-B53AF3A05C2B}"/>
              </a:ext>
            </a:extLst>
          </p:cNvPr>
          <p:cNvSpPr>
            <a:spLocks noGrp="1"/>
          </p:cNvSpPr>
          <p:nvPr>
            <p:ph type="body" sz="quarter" idx="14"/>
          </p:nvPr>
        </p:nvSpPr>
        <p:spPr>
          <a:xfrm>
            <a:off x="335686" y="1422647"/>
            <a:ext cx="8369708" cy="446087"/>
          </a:xfrm>
          <a:prstGeom prst="rect">
            <a:avLst/>
          </a:prstGeom>
        </p:spPr>
        <p:txBody>
          <a:bodyPr>
            <a:noAutofit/>
          </a:bodyPr>
          <a:lstStyle>
            <a:lvl1pPr marL="0" indent="0">
              <a:buNone/>
              <a:defRPr sz="32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7" name="Text Placeholder 16">
            <a:extLst>
              <a:ext uri="{FF2B5EF4-FFF2-40B4-BE49-F238E27FC236}">
                <a16:creationId xmlns:a16="http://schemas.microsoft.com/office/drawing/2014/main" id="{B7288DD7-EC8C-45DE-AA29-EE225E654CEC}"/>
              </a:ext>
            </a:extLst>
          </p:cNvPr>
          <p:cNvSpPr>
            <a:spLocks noGrp="1"/>
          </p:cNvSpPr>
          <p:nvPr>
            <p:ph type="body" sz="quarter" idx="15"/>
          </p:nvPr>
        </p:nvSpPr>
        <p:spPr>
          <a:xfrm>
            <a:off x="765175" y="4127500"/>
            <a:ext cx="1212850" cy="280988"/>
          </a:xfrm>
          <a:prstGeom prst="rect">
            <a:avLst/>
          </a:prstGeom>
        </p:spPr>
        <p:txBody>
          <a:bodyPr>
            <a:noAutofit/>
          </a:bodyPr>
          <a:lstStyle>
            <a:lvl1pPr marL="0" indent="0">
              <a:buNone/>
              <a:defRPr sz="2000">
                <a:solidFill>
                  <a:schemeClr val="bg1"/>
                </a:solidFill>
              </a:defRPr>
            </a:lvl1pPr>
          </a:lstStyle>
          <a:p>
            <a:pPr lvl="0"/>
            <a:r>
              <a:rPr lang="en-US"/>
              <a:t>Click to edit Master text styles</a:t>
            </a:r>
          </a:p>
        </p:txBody>
      </p:sp>
      <p:sp>
        <p:nvSpPr>
          <p:cNvPr id="2" name="Title 1">
            <a:extLst>
              <a:ext uri="{FF2B5EF4-FFF2-40B4-BE49-F238E27FC236}">
                <a16:creationId xmlns:a16="http://schemas.microsoft.com/office/drawing/2014/main" id="{DA9FA61F-C443-48ED-9F94-C49A5ED6A6A9}"/>
              </a:ext>
            </a:extLst>
          </p:cNvPr>
          <p:cNvSpPr>
            <a:spLocks noGrp="1"/>
          </p:cNvSpPr>
          <p:nvPr>
            <p:ph type="title"/>
          </p:nvPr>
        </p:nvSpPr>
        <p:spPr>
          <a:xfrm>
            <a:off x="323849" y="663252"/>
            <a:ext cx="8455480" cy="759395"/>
          </a:xfrm>
          <a:prstGeom prst="rect">
            <a:avLst/>
          </a:prstGeom>
        </p:spPr>
        <p:txBody>
          <a:bodyPr/>
          <a:lstStyle>
            <a:lvl1pPr>
              <a:defRPr lang="en-US" sz="4400" kern="1200" dirty="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pPr marL="0" lvl="0" indent="0" algn="l" defTabSz="914400" rtl="0" eaLnBrk="1" latinLnBrk="0" hangingPunct="1">
              <a:lnSpc>
                <a:spcPct val="90000"/>
              </a:lnSpc>
              <a:spcBef>
                <a:spcPts val="1000"/>
              </a:spcBef>
              <a:buClr>
                <a:srgbClr val="047C7C"/>
              </a:buClr>
              <a:buFont typeface="Wingdings" panose="05000000000000000000" pitchFamily="2" charset="2"/>
              <a:buNone/>
            </a:pPr>
            <a:r>
              <a:rPr lang="en-US"/>
              <a:t>Click to edit Master title style</a:t>
            </a:r>
          </a:p>
        </p:txBody>
      </p:sp>
    </p:spTree>
    <p:extLst>
      <p:ext uri="{BB962C8B-B14F-4D97-AF65-F5344CB8AC3E}">
        <p14:creationId xmlns:p14="http://schemas.microsoft.com/office/powerpoint/2010/main" val="2434419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7" name="Rectangle 6"/>
          <p:cNvSpPr/>
          <p:nvPr userDrawn="1"/>
        </p:nvSpPr>
        <p:spPr>
          <a:xfrm>
            <a:off x="0" y="485775"/>
            <a:ext cx="12192000" cy="6372225"/>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1426724" y="2022412"/>
            <a:ext cx="8915400" cy="3422650"/>
          </a:xfrm>
          <a:prstGeom prst="rect">
            <a:avLst/>
          </a:prstGeom>
        </p:spPr>
        <p:txBody>
          <a:bodyPr/>
          <a:lstStyle>
            <a:lvl1pPr>
              <a:buClr>
                <a:schemeClr val="bg1"/>
              </a:buClr>
              <a:defRPr sz="2200">
                <a:solidFill>
                  <a:schemeClr val="bg1"/>
                </a:solidFill>
                <a:latin typeface="Verdana" panose="020B0604030504040204" pitchFamily="34" charset="0"/>
                <a:ea typeface="Verdana" panose="020B0604030504040204" pitchFamily="34" charset="0"/>
              </a:defRPr>
            </a:lvl1pPr>
            <a:lvl2pPr marL="685800" indent="-228600">
              <a:buClr>
                <a:schemeClr val="bg1"/>
              </a:buClr>
              <a:buFont typeface="Verdana" panose="020B0604030504040204" pitchFamily="34" charset="0"/>
              <a:buChar char="−"/>
              <a:defRPr sz="1900">
                <a:solidFill>
                  <a:schemeClr val="bg1"/>
                </a:solidFill>
                <a:latin typeface="Verdana" panose="020B0604030504040204" pitchFamily="34" charset="0"/>
                <a:ea typeface="Verdana" panose="020B0604030504040204" pitchFamily="34" charset="0"/>
              </a:defRPr>
            </a:lvl2pPr>
            <a:lvl3pPr>
              <a:defRPr>
                <a:solidFill>
                  <a:schemeClr val="bg1"/>
                </a:solidFill>
                <a:latin typeface="Verdana" panose="020B0604030504040204" pitchFamily="34" charset="0"/>
                <a:ea typeface="Verdana" panose="020B0604030504040204" pitchFamily="34" charset="0"/>
              </a:defRPr>
            </a:lvl3pPr>
            <a:lvl4pPr>
              <a:defRPr>
                <a:solidFill>
                  <a:schemeClr val="bg1"/>
                </a:solidFill>
                <a:latin typeface="Verdana" panose="020B0604030504040204" pitchFamily="34" charset="0"/>
                <a:ea typeface="Verdana" panose="020B0604030504040204" pitchFamily="34" charset="0"/>
              </a:defRPr>
            </a:lvl4pPr>
            <a:lvl5pPr>
              <a:defRPr>
                <a:solidFill>
                  <a:schemeClr val="bg1"/>
                </a:solidFill>
                <a:latin typeface="Verdana" panose="020B0604030504040204" pitchFamily="34" charset="0"/>
                <a:ea typeface="Verdana" panose="020B0604030504040204" pitchFamily="34" charset="0"/>
              </a:defRPr>
            </a:lvl5pPr>
          </a:lstStyle>
          <a:p>
            <a:pPr lvl="0"/>
            <a:r>
              <a:rPr lang="en-US"/>
              <a:t>Edit Master text styles</a:t>
            </a:r>
          </a:p>
          <a:p>
            <a:pPr lvl="1"/>
            <a:r>
              <a:rPr lang="en-US"/>
              <a:t>Second level</a:t>
            </a:r>
          </a:p>
        </p:txBody>
      </p:sp>
      <p:sp>
        <p:nvSpPr>
          <p:cNvPr id="9" name="Text Placeholder 8">
            <a:extLst>
              <a:ext uri="{FF2B5EF4-FFF2-40B4-BE49-F238E27FC236}">
                <a16:creationId xmlns:a16="http://schemas.microsoft.com/office/drawing/2014/main" id="{0DF1C0F6-8780-4F3A-A7CD-3B0D44F5F3BA}"/>
              </a:ext>
            </a:extLst>
          </p:cNvPr>
          <p:cNvSpPr>
            <a:spLocks noGrp="1"/>
          </p:cNvSpPr>
          <p:nvPr>
            <p:ph type="body" sz="quarter" idx="13"/>
          </p:nvPr>
        </p:nvSpPr>
        <p:spPr>
          <a:xfrm>
            <a:off x="1266387" y="1490775"/>
            <a:ext cx="9236075" cy="487362"/>
          </a:xfrm>
          <a:prstGeom prst="rect">
            <a:avLst/>
          </a:prstGeom>
        </p:spPr>
        <p:txBody>
          <a:bodyPr>
            <a:normAutofit/>
          </a:bodyPr>
          <a:lstStyle>
            <a:lvl1pPr marL="0" indent="0">
              <a:buNone/>
              <a:defRPr sz="2400">
                <a:solidFill>
                  <a:schemeClr val="bg1"/>
                </a:solidFill>
                <a:latin typeface="Verdana Pro SemiBold" panose="020B0704030504040204" pitchFamily="34" charset="0"/>
                <a:cs typeface="Arial" panose="020B0604020202020204" pitchFamily="34" charset="0"/>
              </a:defRPr>
            </a:lvl1pPr>
          </a:lstStyle>
          <a:p>
            <a:pPr lvl="0"/>
            <a:r>
              <a:rPr lang="en-US"/>
              <a:t>Click to edit Master text styles</a:t>
            </a:r>
          </a:p>
        </p:txBody>
      </p:sp>
      <p:sp>
        <p:nvSpPr>
          <p:cNvPr id="12" name="Title 3">
            <a:extLst>
              <a:ext uri="{FF2B5EF4-FFF2-40B4-BE49-F238E27FC236}">
                <a16:creationId xmlns:a16="http://schemas.microsoft.com/office/drawing/2014/main" id="{E142D152-D356-4A6B-80AF-6BBA2BEA18DA}"/>
              </a:ext>
            </a:extLst>
          </p:cNvPr>
          <p:cNvSpPr>
            <a:spLocks noGrp="1"/>
          </p:cNvSpPr>
          <p:nvPr>
            <p:ph type="title"/>
          </p:nvPr>
        </p:nvSpPr>
        <p:spPr>
          <a:xfrm>
            <a:off x="838200" y="164888"/>
            <a:ext cx="8146774" cy="929816"/>
          </a:xfrm>
          <a:prstGeom prst="rect">
            <a:avLst/>
          </a:prstGeom>
        </p:spPr>
        <p:txBody>
          <a:bodyPr/>
          <a:lstStyle/>
          <a:p>
            <a:r>
              <a:rPr lang="en-US">
                <a:solidFill>
                  <a:schemeClr val="bg1"/>
                </a:solidFill>
              </a:rPr>
              <a:t>Next Steps</a:t>
            </a:r>
          </a:p>
        </p:txBody>
      </p:sp>
      <p:pic>
        <p:nvPicPr>
          <p:cNvPr id="13" name="Graphic 12" descr="Dance steps.">
            <a:extLst>
              <a:ext uri="{FF2B5EF4-FFF2-40B4-BE49-F238E27FC236}">
                <a16:creationId xmlns:a16="http://schemas.microsoft.com/office/drawing/2014/main" id="{9C0F0D90-B911-4890-81FB-B838C335A11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863592" y="229283"/>
            <a:ext cx="929816" cy="929816"/>
          </a:xfrm>
          <a:prstGeom prst="rect">
            <a:avLst/>
          </a:prstGeom>
        </p:spPr>
      </p:pic>
    </p:spTree>
    <p:extLst>
      <p:ext uri="{BB962C8B-B14F-4D97-AF65-F5344CB8AC3E}">
        <p14:creationId xmlns:p14="http://schemas.microsoft.com/office/powerpoint/2010/main" val="4659767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w/green top bar">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ED61411B-154F-442A-8722-9A28F91BFCEA}"/>
              </a:ext>
            </a:extLst>
          </p:cNvPr>
          <p:cNvSpPr>
            <a:spLocks noGrp="1"/>
          </p:cNvSpPr>
          <p:nvPr>
            <p:ph type="ftr" sz="quarter" idx="10"/>
          </p:nvPr>
        </p:nvSpPr>
        <p:spPr>
          <a:xfrm>
            <a:off x="0" y="6553200"/>
            <a:ext cx="4114800" cy="281601"/>
          </a:xfrm>
        </p:spPr>
        <p:txBody>
          <a:bodyPr/>
          <a:lstStyle/>
          <a:p>
            <a:r>
              <a:rPr lang="en-US" sz="1050">
                <a:latin typeface="Lato Semibold"/>
              </a:rPr>
              <a:t>Phase 1: Research and Assess</a:t>
            </a:r>
          </a:p>
        </p:txBody>
      </p:sp>
      <p:sp>
        <p:nvSpPr>
          <p:cNvPr id="3" name="Slide Number Placeholder 3">
            <a:extLst>
              <a:ext uri="{FF2B5EF4-FFF2-40B4-BE49-F238E27FC236}">
                <a16:creationId xmlns:a16="http://schemas.microsoft.com/office/drawing/2014/main" id="{A8ECCB4A-9CA0-478F-B9F5-E3AD874819CF}"/>
              </a:ext>
            </a:extLst>
          </p:cNvPr>
          <p:cNvSpPr>
            <a:spLocks noGrp="1"/>
          </p:cNvSpPr>
          <p:nvPr>
            <p:ph type="sldNum" sz="quarter" idx="11"/>
          </p:nvPr>
        </p:nvSpPr>
        <p:spPr>
          <a:xfrm>
            <a:off x="9448800" y="6553200"/>
            <a:ext cx="2743200" cy="281601"/>
          </a:xfrm>
        </p:spPr>
        <p:txBody>
          <a:bodyPr/>
          <a:lstStyle/>
          <a:p>
            <a:fld id="{46BF826B-1E70-4759-AAB5-894E58C379C3}" type="slidenum">
              <a:rPr lang="en-US" sz="1050" smtClean="0"/>
              <a:pPr/>
              <a:t>‹#›</a:t>
            </a:fld>
            <a:endParaRPr lang="en-US" sz="1050"/>
          </a:p>
        </p:txBody>
      </p:sp>
    </p:spTree>
    <p:extLst>
      <p:ext uri="{BB962C8B-B14F-4D97-AF65-F5344CB8AC3E}">
        <p14:creationId xmlns:p14="http://schemas.microsoft.com/office/powerpoint/2010/main" val="22634557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DA9EA3-E5FA-4E2C-811E-C63E5D62A60A}"/>
              </a:ext>
            </a:extLst>
          </p:cNvPr>
          <p:cNvSpPr>
            <a:spLocks noGrp="1"/>
          </p:cNvSpPr>
          <p:nvPr>
            <p:ph type="ftr" sz="quarter" idx="10"/>
          </p:nvPr>
        </p:nvSpPr>
        <p:spPr/>
        <p:txBody>
          <a:bodyPr/>
          <a:lstStyle/>
          <a:p>
            <a:r>
              <a:rPr lang="en-US" sz="1050">
                <a:latin typeface="Lato Semibold"/>
              </a:rPr>
              <a:t>Phase 1: Research and Assess</a:t>
            </a:r>
          </a:p>
        </p:txBody>
      </p:sp>
      <p:sp>
        <p:nvSpPr>
          <p:cNvPr id="4" name="Slide Number Placeholder 3">
            <a:extLst>
              <a:ext uri="{FF2B5EF4-FFF2-40B4-BE49-F238E27FC236}">
                <a16:creationId xmlns:a16="http://schemas.microsoft.com/office/drawing/2014/main" id="{B8C3B79E-FFCE-46C4-B00C-D8F08A88B51F}"/>
              </a:ext>
            </a:extLst>
          </p:cNvPr>
          <p:cNvSpPr>
            <a:spLocks noGrp="1"/>
          </p:cNvSpPr>
          <p:nvPr>
            <p:ph type="sldNum" sz="quarter" idx="11"/>
          </p:nvPr>
        </p:nvSpPr>
        <p:spPr/>
        <p:txBody>
          <a:bodyPr/>
          <a:lstStyle/>
          <a:p>
            <a:fld id="{46BF826B-1E70-4759-AAB5-894E58C379C3}" type="slidenum">
              <a:rPr lang="en-US" sz="1050" smtClean="0"/>
              <a:pPr/>
              <a:t>‹#›</a:t>
            </a:fld>
            <a:endParaRPr lang="en-US" sz="1050"/>
          </a:p>
        </p:txBody>
      </p:sp>
      <p:sp>
        <p:nvSpPr>
          <p:cNvPr id="5" name="Rectangle 4">
            <a:extLst>
              <a:ext uri="{FF2B5EF4-FFF2-40B4-BE49-F238E27FC236}">
                <a16:creationId xmlns:a16="http://schemas.microsoft.com/office/drawing/2014/main" id="{5B261266-1E38-4A5C-9AB7-AF54EB225A3C}"/>
              </a:ext>
            </a:extLst>
          </p:cNvPr>
          <p:cNvSpPr/>
          <p:nvPr userDrawn="1"/>
        </p:nvSpPr>
        <p:spPr>
          <a:xfrm>
            <a:off x="0" y="0"/>
            <a:ext cx="12192000" cy="774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4425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9668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p:nvPr userDrawn="1"/>
        </p:nvSpPr>
        <p:spPr>
          <a:xfrm>
            <a:off x="0" y="-20592"/>
            <a:ext cx="12192000" cy="159698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98308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13C8AAB-B586-44BF-ADD2-1BCD420B3BF4}" type="datetimeFigureOut">
              <a:rPr lang="en-US" smtClean="0"/>
              <a:t>8/18/2022</a:t>
            </a:fld>
            <a:endParaRPr lang="en-US"/>
          </a:p>
        </p:txBody>
      </p:sp>
      <p:sp>
        <p:nvSpPr>
          <p:cNvPr id="8" name="Rectangle 7"/>
          <p:cNvSpPr/>
          <p:nvPr userDrawn="1"/>
        </p:nvSpPr>
        <p:spPr>
          <a:xfrm>
            <a:off x="0" y="-20592"/>
            <a:ext cx="12192000" cy="159698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54803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63C149-DFBC-4C31-BA80-09589CFABC13}" type="datetime1">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F826B-1E70-4759-AAB5-894E58C379C3}" type="slidenum">
              <a:rPr lang="en-US" smtClean="0"/>
              <a:t>‹#›</a:t>
            </a:fld>
            <a:endParaRPr lang="en-US"/>
          </a:p>
        </p:txBody>
      </p:sp>
      <p:sp>
        <p:nvSpPr>
          <p:cNvPr id="2" name="Title 1"/>
          <p:cNvSpPr>
            <a:spLocks noGrp="1"/>
          </p:cNvSpPr>
          <p:nvPr>
            <p:ph type="title" hasCustomPrompt="1"/>
          </p:nvPr>
        </p:nvSpPr>
        <p:spPr/>
        <p:txBody>
          <a:bodyPr anchor="b"/>
          <a:lstStyle>
            <a:lvl1pPr>
              <a:defRPr baseline="0">
                <a:solidFill>
                  <a:srgbClr val="315F9F"/>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a:t>To Design, Define.</a:t>
            </a:r>
          </a:p>
        </p:txBody>
      </p:sp>
    </p:spTree>
    <p:extLst>
      <p:ext uri="{BB962C8B-B14F-4D97-AF65-F5344CB8AC3E}">
        <p14:creationId xmlns:p14="http://schemas.microsoft.com/office/powerpoint/2010/main" val="3345666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CF34AE-15EB-4995-980E-9B210F207E1E}"/>
              </a:ext>
              <a:ext uri="{C183D7F6-B498-43B3-948B-1728B52AA6E4}">
                <adec:decorative xmlns:adec="http://schemas.microsoft.com/office/drawing/2017/decorative" val="1"/>
              </a:ext>
            </a:extLst>
          </p:cNvPr>
          <p:cNvGrpSpPr/>
          <p:nvPr userDrawn="1"/>
        </p:nvGrpSpPr>
        <p:grpSpPr>
          <a:xfrm>
            <a:off x="9367736" y="175098"/>
            <a:ext cx="2247090" cy="1420238"/>
            <a:chOff x="9367736" y="175098"/>
            <a:chExt cx="2247090" cy="1420238"/>
          </a:xfrm>
        </p:grpSpPr>
        <p:sp>
          <p:nvSpPr>
            <p:cNvPr id="8" name="Rectangle: Rounded Corners 7">
              <a:extLst>
                <a:ext uri="{FF2B5EF4-FFF2-40B4-BE49-F238E27FC236}">
                  <a16:creationId xmlns:a16="http://schemas.microsoft.com/office/drawing/2014/main" id="{66147AA3-289D-48C7-AA68-59C36D88F8D0}"/>
                </a:ext>
              </a:extLst>
            </p:cNvPr>
            <p:cNvSpPr/>
            <p:nvPr/>
          </p:nvSpPr>
          <p:spPr>
            <a:xfrm>
              <a:off x="9367736" y="194553"/>
              <a:ext cx="2247090" cy="1400783"/>
            </a:xfrm>
            <a:prstGeom prst="roundRect">
              <a:avLst>
                <a:gd name="adj" fmla="val 3473"/>
              </a:avLst>
            </a:prstGeom>
            <a:solidFill>
              <a:schemeClr val="bg1"/>
            </a:solidFill>
            <a:ln w="28575">
              <a:solidFill>
                <a:srgbClr val="31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Top Corners Rounded 8">
              <a:extLst>
                <a:ext uri="{FF2B5EF4-FFF2-40B4-BE49-F238E27FC236}">
                  <a16:creationId xmlns:a16="http://schemas.microsoft.com/office/drawing/2014/main" id="{1899AB2B-DDFE-4DA3-8AC3-7A77BB5FE54B}"/>
                </a:ext>
              </a:extLst>
            </p:cNvPr>
            <p:cNvSpPr/>
            <p:nvPr/>
          </p:nvSpPr>
          <p:spPr>
            <a:xfrm>
              <a:off x="9367737" y="194553"/>
              <a:ext cx="2247089" cy="282102"/>
            </a:xfrm>
            <a:prstGeom prst="round2SameRect">
              <a:avLst/>
            </a:prstGeom>
            <a:solidFill>
              <a:schemeClr val="bg1"/>
            </a:solidFill>
            <a:ln w="28575">
              <a:solidFill>
                <a:srgbClr val="31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Top Corners Rounded 9">
              <a:extLst>
                <a:ext uri="{FF2B5EF4-FFF2-40B4-BE49-F238E27FC236}">
                  <a16:creationId xmlns:a16="http://schemas.microsoft.com/office/drawing/2014/main" id="{50108CFC-F145-40D5-9E00-C184398E2ACA}"/>
                </a:ext>
              </a:extLst>
            </p:cNvPr>
            <p:cNvSpPr/>
            <p:nvPr/>
          </p:nvSpPr>
          <p:spPr>
            <a:xfrm rot="10800000">
              <a:off x="9377464" y="482163"/>
              <a:ext cx="2227634" cy="1099226"/>
            </a:xfrm>
            <a:prstGeom prst="round2SameRect">
              <a:avLst>
                <a:gd name="adj1" fmla="val 1623"/>
                <a:gd name="adj2" fmla="val 0"/>
              </a:avLst>
            </a:prstGeom>
            <a:solidFill>
              <a:srgbClr val="315F9F"/>
            </a:solidFill>
            <a:ln>
              <a:solidFill>
                <a:srgbClr val="31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204EB24-A50C-4854-AC79-88DA599702E8}"/>
                </a:ext>
              </a:extLst>
            </p:cNvPr>
            <p:cNvSpPr txBox="1"/>
            <p:nvPr/>
          </p:nvSpPr>
          <p:spPr>
            <a:xfrm>
              <a:off x="9912485" y="175098"/>
              <a:ext cx="1142364" cy="341632"/>
            </a:xfrm>
            <a:prstGeom prst="rect">
              <a:avLst/>
            </a:prstGeom>
            <a:noFill/>
          </p:spPr>
          <p:txBody>
            <a:bodyPr wrap="none" rtlCol="0">
              <a:spAutoFit/>
            </a:bodyPr>
            <a:lstStyle/>
            <a:p>
              <a:pPr>
                <a:lnSpc>
                  <a:spcPct val="90000"/>
                </a:lnSpc>
                <a:spcBef>
                  <a:spcPct val="0"/>
                </a:spcBef>
              </a:pPr>
              <a:r>
                <a:rPr lang="en-US" b="1">
                  <a:solidFill>
                    <a:srgbClr val="315F9F"/>
                  </a:solidFill>
                  <a:latin typeface="Lato Semibold" panose="020F0502020204030203" pitchFamily="34" charset="0"/>
                </a:rPr>
                <a:t>AGENDA</a:t>
              </a:r>
            </a:p>
          </p:txBody>
        </p:sp>
        <p:sp>
          <p:nvSpPr>
            <p:cNvPr id="12" name="TextBox 11">
              <a:extLst>
                <a:ext uri="{FF2B5EF4-FFF2-40B4-BE49-F238E27FC236}">
                  <a16:creationId xmlns:a16="http://schemas.microsoft.com/office/drawing/2014/main" id="{FFCADD44-C762-4476-AF1A-CDC10ED4FAA8}"/>
                </a:ext>
              </a:extLst>
            </p:cNvPr>
            <p:cNvSpPr txBox="1"/>
            <p:nvPr/>
          </p:nvSpPr>
          <p:spPr>
            <a:xfrm>
              <a:off x="9620655" y="515565"/>
              <a:ext cx="389850" cy="369332"/>
            </a:xfrm>
            <a:prstGeom prst="rect">
              <a:avLst/>
            </a:prstGeom>
            <a:noFill/>
          </p:spPr>
          <p:txBody>
            <a:bodyPr wrap="none" rtlCol="0">
              <a:spAutoFit/>
            </a:bodyPr>
            <a:lstStyle/>
            <a:p>
              <a:r>
                <a:rPr lang="en-US" b="1">
                  <a:solidFill>
                    <a:schemeClr val="bg1"/>
                  </a:solidFill>
                  <a:sym typeface="Wingdings 2" panose="05020102010507070707" pitchFamily="18" charset="2"/>
                </a:rPr>
                <a:t></a:t>
              </a:r>
              <a:endParaRPr lang="en-US" b="1">
                <a:solidFill>
                  <a:schemeClr val="bg1"/>
                </a:solidFill>
              </a:endParaRPr>
            </a:p>
          </p:txBody>
        </p:sp>
        <p:sp>
          <p:nvSpPr>
            <p:cNvPr id="13" name="TextBox 12">
              <a:extLst>
                <a:ext uri="{FF2B5EF4-FFF2-40B4-BE49-F238E27FC236}">
                  <a16:creationId xmlns:a16="http://schemas.microsoft.com/office/drawing/2014/main" id="{1FF8CA55-BA71-4699-9BEB-AB52FDE4F779}"/>
                </a:ext>
              </a:extLst>
            </p:cNvPr>
            <p:cNvSpPr txBox="1"/>
            <p:nvPr/>
          </p:nvSpPr>
          <p:spPr>
            <a:xfrm>
              <a:off x="9620655" y="826850"/>
              <a:ext cx="389850" cy="369332"/>
            </a:xfrm>
            <a:prstGeom prst="rect">
              <a:avLst/>
            </a:prstGeom>
            <a:noFill/>
          </p:spPr>
          <p:txBody>
            <a:bodyPr wrap="none" rtlCol="0">
              <a:spAutoFit/>
            </a:bodyPr>
            <a:lstStyle/>
            <a:p>
              <a:r>
                <a:rPr lang="en-US" b="1">
                  <a:solidFill>
                    <a:schemeClr val="bg1"/>
                  </a:solidFill>
                  <a:sym typeface="Wingdings 2" panose="05020102010507070707" pitchFamily="18" charset="2"/>
                </a:rPr>
                <a:t></a:t>
              </a:r>
              <a:endParaRPr lang="en-US" b="1">
                <a:solidFill>
                  <a:schemeClr val="bg1"/>
                </a:solidFill>
              </a:endParaRPr>
            </a:p>
          </p:txBody>
        </p:sp>
        <p:sp>
          <p:nvSpPr>
            <p:cNvPr id="14" name="TextBox 13">
              <a:extLst>
                <a:ext uri="{FF2B5EF4-FFF2-40B4-BE49-F238E27FC236}">
                  <a16:creationId xmlns:a16="http://schemas.microsoft.com/office/drawing/2014/main" id="{F8E3C7FD-A4CE-49A3-8F17-AD0303D51879}"/>
                </a:ext>
              </a:extLst>
            </p:cNvPr>
            <p:cNvSpPr txBox="1"/>
            <p:nvPr/>
          </p:nvSpPr>
          <p:spPr>
            <a:xfrm>
              <a:off x="9620655" y="1147863"/>
              <a:ext cx="389850" cy="369332"/>
            </a:xfrm>
            <a:prstGeom prst="rect">
              <a:avLst/>
            </a:prstGeom>
            <a:noFill/>
          </p:spPr>
          <p:txBody>
            <a:bodyPr wrap="none" rtlCol="0">
              <a:spAutoFit/>
            </a:bodyPr>
            <a:lstStyle/>
            <a:p>
              <a:r>
                <a:rPr lang="en-US" b="1">
                  <a:solidFill>
                    <a:schemeClr val="bg1"/>
                  </a:solidFill>
                  <a:sym typeface="Wingdings 2" panose="05020102010507070707" pitchFamily="18" charset="2"/>
                </a:rPr>
                <a:t></a:t>
              </a:r>
              <a:endParaRPr lang="en-US" b="1">
                <a:solidFill>
                  <a:schemeClr val="bg1"/>
                </a:solidFill>
              </a:endParaRPr>
            </a:p>
          </p:txBody>
        </p:sp>
      </p:grpSp>
      <p:sp>
        <p:nvSpPr>
          <p:cNvPr id="15" name="Title 3">
            <a:extLst>
              <a:ext uri="{FF2B5EF4-FFF2-40B4-BE49-F238E27FC236}">
                <a16:creationId xmlns:a16="http://schemas.microsoft.com/office/drawing/2014/main" id="{3AD3CDA1-B3B6-47DE-8F92-C1E6E3721E0F}"/>
              </a:ext>
            </a:extLst>
          </p:cNvPr>
          <p:cNvSpPr>
            <a:spLocks noGrp="1"/>
          </p:cNvSpPr>
          <p:nvPr>
            <p:ph type="title"/>
          </p:nvPr>
        </p:nvSpPr>
        <p:spPr>
          <a:xfrm>
            <a:off x="838199" y="485620"/>
            <a:ext cx="7382877" cy="818647"/>
          </a:xfrm>
          <a:prstGeom prst="rect">
            <a:avLst/>
          </a:prstGeom>
        </p:spPr>
        <p:txBody>
          <a:bodyPr/>
          <a:lstStyle/>
          <a:p>
            <a:r>
              <a:rPr lang="en-US">
                <a:latin typeface="Arial" panose="020B0604020202020204" pitchFamily="34" charset="0"/>
                <a:cs typeface="Arial" panose="020B0604020202020204" pitchFamily="34" charset="0"/>
              </a:rPr>
              <a:t>Agenda</a:t>
            </a:r>
          </a:p>
        </p:txBody>
      </p:sp>
      <p:cxnSp>
        <p:nvCxnSpPr>
          <p:cNvPr id="16" name="Straight Connector 15">
            <a:extLst>
              <a:ext uri="{FF2B5EF4-FFF2-40B4-BE49-F238E27FC236}">
                <a16:creationId xmlns:a16="http://schemas.microsoft.com/office/drawing/2014/main" id="{DD8A829D-F7D7-4A89-84D4-C26DD2931DF9}"/>
              </a:ext>
            </a:extLst>
          </p:cNvPr>
          <p:cNvCxnSpPr/>
          <p:nvPr userDrawn="1"/>
        </p:nvCxnSpPr>
        <p:spPr>
          <a:xfrm>
            <a:off x="10010505" y="705079"/>
            <a:ext cx="14398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9AF0BB0-3AE3-49C3-945B-DCDC94143699}"/>
              </a:ext>
            </a:extLst>
          </p:cNvPr>
          <p:cNvCxnSpPr/>
          <p:nvPr userDrawn="1"/>
        </p:nvCxnSpPr>
        <p:spPr>
          <a:xfrm>
            <a:off x="10010505" y="1013552"/>
            <a:ext cx="14398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8F8AD44-B3E5-492B-AA87-9EA8A65FC2A8}"/>
              </a:ext>
            </a:extLst>
          </p:cNvPr>
          <p:cNvCxnSpPr/>
          <p:nvPr userDrawn="1"/>
        </p:nvCxnSpPr>
        <p:spPr>
          <a:xfrm>
            <a:off x="10010505" y="1344058"/>
            <a:ext cx="14398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Footer Placeholder 1">
            <a:extLst>
              <a:ext uri="{FF2B5EF4-FFF2-40B4-BE49-F238E27FC236}">
                <a16:creationId xmlns:a16="http://schemas.microsoft.com/office/drawing/2014/main" id="{3E031B73-593F-4B68-975D-A4868EAD7CE8}"/>
              </a:ext>
            </a:extLst>
          </p:cNvPr>
          <p:cNvSpPr>
            <a:spLocks noGrp="1"/>
          </p:cNvSpPr>
          <p:nvPr>
            <p:ph type="ftr" sz="quarter" idx="3"/>
          </p:nvPr>
        </p:nvSpPr>
        <p:spPr>
          <a:xfrm>
            <a:off x="0" y="6553200"/>
            <a:ext cx="4114800" cy="281601"/>
          </a:xfrm>
          <a:prstGeom prst="rect">
            <a:avLst/>
          </a:prstGeom>
        </p:spPr>
        <p:txBody>
          <a:bodyPr anchor="b"/>
          <a:lstStyle>
            <a:lvl1pPr>
              <a:defRPr>
                <a:solidFill>
                  <a:srgbClr val="315F9F"/>
                </a:solidFill>
              </a:defRPr>
            </a:lvl1pPr>
          </a:lstStyle>
          <a:p>
            <a:r>
              <a:rPr lang="en-US" sz="1050">
                <a:latin typeface="Lato Semibold"/>
              </a:rPr>
              <a:t>Phase 2: Design and Plan</a:t>
            </a:r>
          </a:p>
        </p:txBody>
      </p:sp>
      <p:sp>
        <p:nvSpPr>
          <p:cNvPr id="20" name="Slide Number Placeholder 2">
            <a:extLst>
              <a:ext uri="{FF2B5EF4-FFF2-40B4-BE49-F238E27FC236}">
                <a16:creationId xmlns:a16="http://schemas.microsoft.com/office/drawing/2014/main" id="{00468909-3565-41FD-80CF-C8833C931B29}"/>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Tree>
    <p:extLst>
      <p:ext uri="{BB962C8B-B14F-4D97-AF65-F5344CB8AC3E}">
        <p14:creationId xmlns:p14="http://schemas.microsoft.com/office/powerpoint/2010/main" val="1573117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sp>
        <p:nvSpPr>
          <p:cNvPr id="19" name="Footer Placeholder 1">
            <a:extLst>
              <a:ext uri="{FF2B5EF4-FFF2-40B4-BE49-F238E27FC236}">
                <a16:creationId xmlns:a16="http://schemas.microsoft.com/office/drawing/2014/main" id="{3E031B73-593F-4B68-975D-A4868EAD7CE8}"/>
              </a:ext>
            </a:extLst>
          </p:cNvPr>
          <p:cNvSpPr>
            <a:spLocks noGrp="1"/>
          </p:cNvSpPr>
          <p:nvPr>
            <p:ph type="ftr" sz="quarter" idx="3"/>
          </p:nvPr>
        </p:nvSpPr>
        <p:spPr>
          <a:xfrm>
            <a:off x="0" y="6553200"/>
            <a:ext cx="4114800" cy="281601"/>
          </a:xfrm>
          <a:prstGeom prst="rect">
            <a:avLst/>
          </a:prstGeom>
        </p:spPr>
        <p:txBody>
          <a:bodyPr anchor="b"/>
          <a:lstStyle>
            <a:lvl1pPr>
              <a:defRPr>
                <a:solidFill>
                  <a:srgbClr val="315F9F"/>
                </a:solidFill>
              </a:defRPr>
            </a:lvl1pPr>
          </a:lstStyle>
          <a:p>
            <a:r>
              <a:rPr lang="en-US" sz="1050">
                <a:latin typeface="Lato Semibold"/>
              </a:rPr>
              <a:t>Phase 2: Design and Plan</a:t>
            </a:r>
          </a:p>
        </p:txBody>
      </p:sp>
      <p:sp>
        <p:nvSpPr>
          <p:cNvPr id="20" name="Slide Number Placeholder 2">
            <a:extLst>
              <a:ext uri="{FF2B5EF4-FFF2-40B4-BE49-F238E27FC236}">
                <a16:creationId xmlns:a16="http://schemas.microsoft.com/office/drawing/2014/main" id="{00468909-3565-41FD-80CF-C8833C931B29}"/>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grpSp>
        <p:nvGrpSpPr>
          <p:cNvPr id="21" name="Group 20">
            <a:extLst>
              <a:ext uri="{FF2B5EF4-FFF2-40B4-BE49-F238E27FC236}">
                <a16:creationId xmlns:a16="http://schemas.microsoft.com/office/drawing/2014/main" id="{F1FFA58D-33A8-4F1B-892D-9858C85A6790}"/>
              </a:ext>
              <a:ext uri="{C183D7F6-B498-43B3-948B-1728B52AA6E4}">
                <adec:decorative xmlns:adec="http://schemas.microsoft.com/office/drawing/2017/decorative" val="1"/>
              </a:ext>
            </a:extLst>
          </p:cNvPr>
          <p:cNvGrpSpPr/>
          <p:nvPr userDrawn="1"/>
        </p:nvGrpSpPr>
        <p:grpSpPr>
          <a:xfrm>
            <a:off x="9348928" y="194553"/>
            <a:ext cx="2275626" cy="1408691"/>
            <a:chOff x="9348928" y="194553"/>
            <a:chExt cx="2275626" cy="1408691"/>
          </a:xfrm>
        </p:grpSpPr>
        <p:sp>
          <p:nvSpPr>
            <p:cNvPr id="22" name="Rectangle: Top Corners Rounded 21">
              <a:extLst>
                <a:ext uri="{FF2B5EF4-FFF2-40B4-BE49-F238E27FC236}">
                  <a16:creationId xmlns:a16="http://schemas.microsoft.com/office/drawing/2014/main" id="{16C763A0-9457-43A9-B43F-FB43E5D90BAF}"/>
                </a:ext>
              </a:extLst>
            </p:cNvPr>
            <p:cNvSpPr/>
            <p:nvPr/>
          </p:nvSpPr>
          <p:spPr>
            <a:xfrm>
              <a:off x="9367737" y="194553"/>
              <a:ext cx="2247089" cy="282102"/>
            </a:xfrm>
            <a:prstGeom prst="round2SameRect">
              <a:avLst/>
            </a:prstGeom>
            <a:solidFill>
              <a:schemeClr val="bg1"/>
            </a:solidFill>
            <a:ln w="28575">
              <a:solidFill>
                <a:srgbClr val="31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Icon of a online poll with three selection options.">
              <a:extLst>
                <a:ext uri="{FF2B5EF4-FFF2-40B4-BE49-F238E27FC236}">
                  <a16:creationId xmlns:a16="http://schemas.microsoft.com/office/drawing/2014/main" id="{99EB8DD5-8F93-48EE-890C-A1396AD6FA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48928" y="199235"/>
              <a:ext cx="2275626" cy="1404009"/>
            </a:xfrm>
            <a:prstGeom prst="rect">
              <a:avLst/>
            </a:prstGeom>
          </p:spPr>
        </p:pic>
      </p:grpSp>
      <p:sp>
        <p:nvSpPr>
          <p:cNvPr id="3" name="Text Placeholder 2">
            <a:extLst>
              <a:ext uri="{FF2B5EF4-FFF2-40B4-BE49-F238E27FC236}">
                <a16:creationId xmlns:a16="http://schemas.microsoft.com/office/drawing/2014/main" id="{42DC4B9D-CE71-4780-8CA5-02375B0D5CDA}"/>
              </a:ext>
            </a:extLst>
          </p:cNvPr>
          <p:cNvSpPr>
            <a:spLocks noGrp="1"/>
          </p:cNvSpPr>
          <p:nvPr>
            <p:ph type="body" sz="quarter" idx="10"/>
          </p:nvPr>
        </p:nvSpPr>
        <p:spPr>
          <a:xfrm>
            <a:off x="838200" y="605280"/>
            <a:ext cx="8329221" cy="892175"/>
          </a:xfrm>
          <a:prstGeom prst="rect">
            <a:avLst/>
          </a:prstGeom>
        </p:spPr>
        <p:txBody>
          <a:bodyPr>
            <a:noAutofit/>
          </a:bodyPr>
          <a:lstStyle>
            <a:lvl1pPr marL="0" indent="0" algn="l" defTabSz="914400" rtl="0" eaLnBrk="1" latinLnBrk="0" hangingPunct="1">
              <a:lnSpc>
                <a:spcPct val="90000"/>
              </a:lnSpc>
              <a:spcBef>
                <a:spcPct val="0"/>
              </a:spcBef>
              <a:buNone/>
              <a:defRPr lang="en-US" sz="4400" kern="1200" dirty="0" smtClean="0">
                <a:solidFill>
                  <a:srgbClr val="315F9F"/>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
        <p:nvSpPr>
          <p:cNvPr id="5" name="Text Placeholder 4">
            <a:extLst>
              <a:ext uri="{FF2B5EF4-FFF2-40B4-BE49-F238E27FC236}">
                <a16:creationId xmlns:a16="http://schemas.microsoft.com/office/drawing/2014/main" id="{A269A27B-8A4A-4908-B8D1-00377A938896}"/>
              </a:ext>
            </a:extLst>
          </p:cNvPr>
          <p:cNvSpPr>
            <a:spLocks noGrp="1"/>
          </p:cNvSpPr>
          <p:nvPr>
            <p:ph type="body" sz="quarter" idx="11"/>
          </p:nvPr>
        </p:nvSpPr>
        <p:spPr>
          <a:xfrm>
            <a:off x="882650" y="1809436"/>
            <a:ext cx="10074384" cy="473645"/>
          </a:xfrm>
          <a:prstGeom prst="rect">
            <a:avLst/>
          </a:prstGeom>
        </p:spPr>
        <p:txBody>
          <a:bodyPr/>
          <a:lstStyle>
            <a:lvl1pPr marL="0" indent="0">
              <a:buNone/>
              <a:defRPr sz="2200" b="1"/>
            </a:lvl1pPr>
            <a:lvl2pPr marL="457200" indent="0">
              <a:buNone/>
              <a:defRPr/>
            </a:lvl2pPr>
          </a:lstStyle>
          <a:p>
            <a:pPr lvl="0"/>
            <a:r>
              <a:rPr lang="en-US"/>
              <a:t>Click to edit Master text styles</a:t>
            </a:r>
          </a:p>
        </p:txBody>
      </p:sp>
      <p:sp>
        <p:nvSpPr>
          <p:cNvPr id="25" name="Text Placeholder 24">
            <a:extLst>
              <a:ext uri="{FF2B5EF4-FFF2-40B4-BE49-F238E27FC236}">
                <a16:creationId xmlns:a16="http://schemas.microsoft.com/office/drawing/2014/main" id="{D7FD9F3E-688A-4B55-9776-39BEBB9828BC}"/>
              </a:ext>
            </a:extLst>
          </p:cNvPr>
          <p:cNvSpPr>
            <a:spLocks noGrp="1"/>
          </p:cNvSpPr>
          <p:nvPr>
            <p:ph type="body" sz="quarter" idx="12"/>
          </p:nvPr>
        </p:nvSpPr>
        <p:spPr>
          <a:xfrm>
            <a:off x="882650" y="2476186"/>
            <a:ext cx="9891955" cy="3776534"/>
          </a:xfrm>
          <a:prstGeom prst="rect">
            <a:avLst/>
          </a:prstGeom>
        </p:spPr>
        <p:txBody>
          <a:bodyPr/>
          <a:lstStyle>
            <a:lvl1pPr marL="0" indent="0">
              <a:lnSpc>
                <a:spcPct val="100000"/>
              </a:lnSpc>
              <a:spcBef>
                <a:spcPts val="600"/>
              </a:spcBef>
              <a:spcAft>
                <a:spcPts val="600"/>
              </a:spcAft>
              <a:buNone/>
              <a:defRPr sz="1900" b="1">
                <a:solidFill>
                  <a:srgbClr val="047C7C"/>
                </a:solidFill>
              </a:defRPr>
            </a:lvl1pPr>
            <a:lvl2pPr marL="798513" indent="-341313">
              <a:lnSpc>
                <a:spcPct val="100000"/>
              </a:lnSpc>
              <a:spcBef>
                <a:spcPts val="600"/>
              </a:spcBef>
              <a:spcAft>
                <a:spcPts val="600"/>
              </a:spcAft>
              <a:buFont typeface="Courier New" panose="02070309020205020404" pitchFamily="49" charset="0"/>
              <a:buChar char="o"/>
              <a:defRPr sz="22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41780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t">
    <p:spTree>
      <p:nvGrpSpPr>
        <p:cNvPr id="1" name=""/>
        <p:cNvGrpSpPr/>
        <p:nvPr/>
      </p:nvGrpSpPr>
      <p:grpSpPr>
        <a:xfrm>
          <a:off x="0" y="0"/>
          <a:ext cx="0" cy="0"/>
          <a:chOff x="0" y="0"/>
          <a:chExt cx="0" cy="0"/>
        </a:xfrm>
      </p:grpSpPr>
      <p:sp>
        <p:nvSpPr>
          <p:cNvPr id="19" name="Footer Placeholder 1">
            <a:extLst>
              <a:ext uri="{FF2B5EF4-FFF2-40B4-BE49-F238E27FC236}">
                <a16:creationId xmlns:a16="http://schemas.microsoft.com/office/drawing/2014/main" id="{3E031B73-593F-4B68-975D-A4868EAD7CE8}"/>
              </a:ext>
            </a:extLst>
          </p:cNvPr>
          <p:cNvSpPr>
            <a:spLocks noGrp="1"/>
          </p:cNvSpPr>
          <p:nvPr>
            <p:ph type="ftr" sz="quarter" idx="3"/>
          </p:nvPr>
        </p:nvSpPr>
        <p:spPr>
          <a:xfrm>
            <a:off x="0" y="6553200"/>
            <a:ext cx="4114800" cy="281601"/>
          </a:xfrm>
          <a:prstGeom prst="rect">
            <a:avLst/>
          </a:prstGeom>
        </p:spPr>
        <p:txBody>
          <a:bodyPr anchor="b"/>
          <a:lstStyle>
            <a:lvl1pPr>
              <a:defRPr>
                <a:solidFill>
                  <a:srgbClr val="315F9F"/>
                </a:solidFill>
              </a:defRPr>
            </a:lvl1pPr>
          </a:lstStyle>
          <a:p>
            <a:r>
              <a:rPr lang="en-US" sz="1050">
                <a:latin typeface="Lato Semibold"/>
              </a:rPr>
              <a:t>Phase 2: Design and Plan</a:t>
            </a:r>
          </a:p>
        </p:txBody>
      </p:sp>
      <p:sp>
        <p:nvSpPr>
          <p:cNvPr id="20" name="Slide Number Placeholder 2">
            <a:extLst>
              <a:ext uri="{FF2B5EF4-FFF2-40B4-BE49-F238E27FC236}">
                <a16:creationId xmlns:a16="http://schemas.microsoft.com/office/drawing/2014/main" id="{00468909-3565-41FD-80CF-C8833C931B29}"/>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
        <p:nvSpPr>
          <p:cNvPr id="3" name="Text Placeholder 2">
            <a:extLst>
              <a:ext uri="{FF2B5EF4-FFF2-40B4-BE49-F238E27FC236}">
                <a16:creationId xmlns:a16="http://schemas.microsoft.com/office/drawing/2014/main" id="{42DC4B9D-CE71-4780-8CA5-02375B0D5CDA}"/>
              </a:ext>
            </a:extLst>
          </p:cNvPr>
          <p:cNvSpPr>
            <a:spLocks noGrp="1"/>
          </p:cNvSpPr>
          <p:nvPr>
            <p:ph type="body" sz="quarter" idx="10"/>
          </p:nvPr>
        </p:nvSpPr>
        <p:spPr>
          <a:xfrm>
            <a:off x="838200" y="605280"/>
            <a:ext cx="8329221" cy="892175"/>
          </a:xfrm>
          <a:prstGeom prst="rect">
            <a:avLst/>
          </a:prstGeom>
        </p:spPr>
        <p:txBody>
          <a:bodyPr>
            <a:noAutofit/>
          </a:bodyPr>
          <a:lstStyle>
            <a:lvl1pPr marL="0" indent="0" algn="l" defTabSz="914400" rtl="0" eaLnBrk="1" latinLnBrk="0" hangingPunct="1">
              <a:lnSpc>
                <a:spcPct val="90000"/>
              </a:lnSpc>
              <a:spcBef>
                <a:spcPct val="0"/>
              </a:spcBef>
              <a:buNone/>
              <a:defRPr lang="en-US" sz="4400" kern="1200" dirty="0" smtClean="0">
                <a:solidFill>
                  <a:srgbClr val="315F9F"/>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
        <p:nvSpPr>
          <p:cNvPr id="5" name="Text Placeholder 4">
            <a:extLst>
              <a:ext uri="{FF2B5EF4-FFF2-40B4-BE49-F238E27FC236}">
                <a16:creationId xmlns:a16="http://schemas.microsoft.com/office/drawing/2014/main" id="{A269A27B-8A4A-4908-B8D1-00377A938896}"/>
              </a:ext>
            </a:extLst>
          </p:cNvPr>
          <p:cNvSpPr>
            <a:spLocks noGrp="1"/>
          </p:cNvSpPr>
          <p:nvPr>
            <p:ph type="body" sz="quarter" idx="11"/>
          </p:nvPr>
        </p:nvSpPr>
        <p:spPr>
          <a:xfrm>
            <a:off x="882650" y="1809436"/>
            <a:ext cx="10074384" cy="473645"/>
          </a:xfrm>
          <a:prstGeom prst="rect">
            <a:avLst/>
          </a:prstGeom>
        </p:spPr>
        <p:txBody>
          <a:bodyPr/>
          <a:lstStyle>
            <a:lvl1pPr marL="0" indent="0">
              <a:buNone/>
              <a:defRPr sz="2200" b="1"/>
            </a:lvl1pPr>
            <a:lvl2pPr marL="457200" indent="0">
              <a:buNone/>
              <a:defRPr/>
            </a:lvl2pPr>
          </a:lstStyle>
          <a:p>
            <a:pPr lvl="0"/>
            <a:r>
              <a:rPr lang="en-US"/>
              <a:t>Click to edit Master text styles</a:t>
            </a:r>
          </a:p>
        </p:txBody>
      </p:sp>
      <p:sp>
        <p:nvSpPr>
          <p:cNvPr id="25" name="Text Placeholder 24">
            <a:extLst>
              <a:ext uri="{FF2B5EF4-FFF2-40B4-BE49-F238E27FC236}">
                <a16:creationId xmlns:a16="http://schemas.microsoft.com/office/drawing/2014/main" id="{D7FD9F3E-688A-4B55-9776-39BEBB9828BC}"/>
              </a:ext>
            </a:extLst>
          </p:cNvPr>
          <p:cNvSpPr>
            <a:spLocks noGrp="1"/>
          </p:cNvSpPr>
          <p:nvPr>
            <p:ph type="body" sz="quarter" idx="12"/>
          </p:nvPr>
        </p:nvSpPr>
        <p:spPr>
          <a:xfrm>
            <a:off x="882650" y="2476186"/>
            <a:ext cx="9891955" cy="3776534"/>
          </a:xfrm>
          <a:prstGeom prst="rect">
            <a:avLst/>
          </a:prstGeom>
        </p:spPr>
        <p:txBody>
          <a:bodyPr/>
          <a:lstStyle>
            <a:lvl1pPr marL="0" indent="0">
              <a:lnSpc>
                <a:spcPct val="100000"/>
              </a:lnSpc>
              <a:spcBef>
                <a:spcPts val="600"/>
              </a:spcBef>
              <a:spcAft>
                <a:spcPts val="600"/>
              </a:spcAft>
              <a:buNone/>
              <a:defRPr sz="1900" b="1">
                <a:solidFill>
                  <a:srgbClr val="047C7C"/>
                </a:solidFill>
              </a:defRPr>
            </a:lvl1pPr>
            <a:lvl2pPr marL="798513" indent="-341313">
              <a:lnSpc>
                <a:spcPct val="100000"/>
              </a:lnSpc>
              <a:spcBef>
                <a:spcPts val="600"/>
              </a:spcBef>
              <a:spcAft>
                <a:spcPts val="600"/>
              </a:spcAft>
              <a:buFont typeface="Courier New" panose="02070309020205020404" pitchFamily="49" charset="0"/>
              <a:buChar char="o"/>
              <a:defRPr sz="2200"/>
            </a:lvl2pPr>
          </a:lstStyle>
          <a:p>
            <a:pPr lvl="0"/>
            <a:r>
              <a:rPr lang="en-US"/>
              <a:t>Click to edit Master text styles</a:t>
            </a:r>
          </a:p>
          <a:p>
            <a:pPr lvl="1"/>
            <a:r>
              <a:rPr lang="en-US"/>
              <a:t>Second level</a:t>
            </a:r>
          </a:p>
        </p:txBody>
      </p:sp>
      <p:grpSp>
        <p:nvGrpSpPr>
          <p:cNvPr id="10" name="Group 9" descr="Icon of person on laptop.">
            <a:extLst>
              <a:ext uri="{FF2B5EF4-FFF2-40B4-BE49-F238E27FC236}">
                <a16:creationId xmlns:a16="http://schemas.microsoft.com/office/drawing/2014/main" id="{DB1F14A1-E97F-4AF1-9B13-54EC41F179F2}"/>
              </a:ext>
            </a:extLst>
          </p:cNvPr>
          <p:cNvGrpSpPr/>
          <p:nvPr userDrawn="1"/>
        </p:nvGrpSpPr>
        <p:grpSpPr>
          <a:xfrm>
            <a:off x="10244137" y="35919"/>
            <a:ext cx="1662517" cy="1662517"/>
            <a:chOff x="10244137" y="418306"/>
            <a:chExt cx="1662517" cy="1662517"/>
          </a:xfrm>
        </p:grpSpPr>
        <p:pic>
          <p:nvPicPr>
            <p:cNvPr id="11" name="Graphic 10" descr="Programmer">
              <a:extLst>
                <a:ext uri="{FF2B5EF4-FFF2-40B4-BE49-F238E27FC236}">
                  <a16:creationId xmlns:a16="http://schemas.microsoft.com/office/drawing/2014/main" id="{86FFDB67-DBAD-4776-AC3E-53ED0F5E54C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44137" y="418306"/>
              <a:ext cx="1662517" cy="1662517"/>
            </a:xfrm>
            <a:prstGeom prst="rect">
              <a:avLst/>
            </a:prstGeom>
          </p:spPr>
        </p:pic>
        <p:sp>
          <p:nvSpPr>
            <p:cNvPr id="12" name="Rectangle 11">
              <a:extLst>
                <a:ext uri="{FF2B5EF4-FFF2-40B4-BE49-F238E27FC236}">
                  <a16:creationId xmlns:a16="http://schemas.microsoft.com/office/drawing/2014/main" id="{B50E1FE0-1188-4C95-B1F2-E476DD190FF5}"/>
                </a:ext>
              </a:extLst>
            </p:cNvPr>
            <p:cNvSpPr/>
            <p:nvPr/>
          </p:nvSpPr>
          <p:spPr>
            <a:xfrm>
              <a:off x="10820358" y="1534199"/>
              <a:ext cx="510074" cy="284876"/>
            </a:xfrm>
            <a:prstGeom prst="rect">
              <a:avLst/>
            </a:prstGeom>
            <a:solidFill>
              <a:srgbClr val="31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31629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Tex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606352"/>
            <a:ext cx="10515600" cy="642930"/>
          </a:xfrm>
          <a:prstGeom prst="rect">
            <a:avLst/>
          </a:prstGeom>
        </p:spPr>
        <p:txBody>
          <a:bodyPr/>
          <a:lstStyle>
            <a:lvl1pPr>
              <a:defRPr>
                <a:solidFill>
                  <a:srgbClr val="315F9F"/>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5C133C92-435A-4F6B-9900-4EEF4A9C51C8}"/>
              </a:ext>
            </a:extLst>
          </p:cNvPr>
          <p:cNvSpPr>
            <a:spLocks noGrp="1"/>
          </p:cNvSpPr>
          <p:nvPr>
            <p:ph type="body" sz="quarter" idx="10"/>
          </p:nvPr>
        </p:nvSpPr>
        <p:spPr>
          <a:xfrm>
            <a:off x="995363" y="1436688"/>
            <a:ext cx="10358437" cy="4760912"/>
          </a:xfrm>
          <a:prstGeom prst="rect">
            <a:avLst/>
          </a:prstGeom>
        </p:spPr>
        <p:txBody>
          <a:bodyPr/>
          <a:lstStyle>
            <a:lvl1pPr marL="0" indent="0">
              <a:lnSpc>
                <a:spcPct val="100000"/>
              </a:lnSpc>
              <a:spcBef>
                <a:spcPts val="600"/>
              </a:spcBef>
              <a:spcAft>
                <a:spcPts val="600"/>
              </a:spcAft>
              <a:buNone/>
              <a:defRPr/>
            </a:lvl1pPr>
            <a:lvl2pPr>
              <a:lnSpc>
                <a:spcPct val="100000"/>
              </a:lnSpc>
              <a:spcBef>
                <a:spcPts val="600"/>
              </a:spcBef>
              <a:spcAft>
                <a:spcPts val="600"/>
              </a:spcAft>
              <a:defRPr/>
            </a:lvl2pPr>
            <a:lvl3pPr marL="1143000" indent="-228600">
              <a:lnSpc>
                <a:spcPct val="100000"/>
              </a:lnSpc>
              <a:spcBef>
                <a:spcPts val="600"/>
              </a:spcBef>
              <a:spcAft>
                <a:spcPts val="600"/>
              </a:spcAft>
              <a:buFont typeface="Verdana" panose="020B0604030504040204" pitchFamily="34" charset="0"/>
              <a:buChar char="−"/>
              <a:defRPr/>
            </a:lvl3pPr>
          </a:lstStyle>
          <a:p>
            <a:pPr lvl="0"/>
            <a:r>
              <a:rPr lang="en-US"/>
              <a:t>Click to edit Master text styles</a:t>
            </a:r>
          </a:p>
          <a:p>
            <a:pPr lvl="1"/>
            <a:r>
              <a:rPr lang="en-US"/>
              <a:t>Second level</a:t>
            </a:r>
          </a:p>
          <a:p>
            <a:pPr lvl="2"/>
            <a:r>
              <a:rPr lang="en-US"/>
              <a:t>Third level</a:t>
            </a:r>
          </a:p>
        </p:txBody>
      </p:sp>
      <p:sp>
        <p:nvSpPr>
          <p:cNvPr id="7" name="Footer Placeholder 1">
            <a:extLst>
              <a:ext uri="{FF2B5EF4-FFF2-40B4-BE49-F238E27FC236}">
                <a16:creationId xmlns:a16="http://schemas.microsoft.com/office/drawing/2014/main" id="{11A5AB77-9565-4477-9099-735E6F931347}"/>
              </a:ext>
            </a:extLst>
          </p:cNvPr>
          <p:cNvSpPr>
            <a:spLocks noGrp="1"/>
          </p:cNvSpPr>
          <p:nvPr>
            <p:ph type="ftr" sz="quarter" idx="3"/>
          </p:nvPr>
        </p:nvSpPr>
        <p:spPr>
          <a:xfrm>
            <a:off x="0" y="6553200"/>
            <a:ext cx="4114800" cy="281601"/>
          </a:xfrm>
          <a:prstGeom prst="rect">
            <a:avLst/>
          </a:prstGeom>
        </p:spPr>
        <p:txBody>
          <a:bodyPr anchor="b"/>
          <a:lstStyle>
            <a:lvl1pPr>
              <a:defRPr>
                <a:solidFill>
                  <a:srgbClr val="315F9F"/>
                </a:solidFill>
              </a:defRPr>
            </a:lvl1pPr>
          </a:lstStyle>
          <a:p>
            <a:r>
              <a:rPr lang="en-US" sz="1050">
                <a:latin typeface="Lato Semibold"/>
              </a:rPr>
              <a:t>Phase 2: Design and Plan</a:t>
            </a:r>
          </a:p>
        </p:txBody>
      </p:sp>
      <p:sp>
        <p:nvSpPr>
          <p:cNvPr id="8" name="Slide Number Placeholder 2">
            <a:extLst>
              <a:ext uri="{FF2B5EF4-FFF2-40B4-BE49-F238E27FC236}">
                <a16:creationId xmlns:a16="http://schemas.microsoft.com/office/drawing/2014/main" id="{6648F23E-0370-4E2F-B003-F79DAB785FAC}"/>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Tree>
    <p:extLst>
      <p:ext uri="{BB962C8B-B14F-4D97-AF65-F5344CB8AC3E}">
        <p14:creationId xmlns:p14="http://schemas.microsoft.com/office/powerpoint/2010/main" val="2451927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e ba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8400A0-7570-4F7F-9A3E-BEAD14B8628E}"/>
              </a:ext>
            </a:extLst>
          </p:cNvPr>
          <p:cNvSpPr/>
          <p:nvPr userDrawn="1"/>
        </p:nvSpPr>
        <p:spPr>
          <a:xfrm>
            <a:off x="0" y="0"/>
            <a:ext cx="12192000" cy="2774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7C7868E-439A-4239-B3F1-8C98834F5DF3}"/>
              </a:ext>
            </a:extLst>
          </p:cNvPr>
          <p:cNvSpPr/>
          <p:nvPr userDrawn="1"/>
        </p:nvSpPr>
        <p:spPr>
          <a:xfrm>
            <a:off x="0" y="0"/>
            <a:ext cx="2986439" cy="685800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69BAEF7-971D-438C-8C13-BCDD3225BAF2}"/>
              </a:ext>
            </a:extLst>
          </p:cNvPr>
          <p:cNvSpPr>
            <a:spLocks noGrp="1"/>
          </p:cNvSpPr>
          <p:nvPr>
            <p:ph type="body" sz="quarter" idx="10"/>
          </p:nvPr>
        </p:nvSpPr>
        <p:spPr>
          <a:xfrm>
            <a:off x="463550" y="2090058"/>
            <a:ext cx="2360613" cy="2288252"/>
          </a:xfrm>
          <a:prstGeom prst="rect">
            <a:avLst/>
          </a:prstGeom>
        </p:spPr>
        <p:txBody>
          <a:bodyPr>
            <a:noAutofit/>
          </a:bodyPr>
          <a:lstStyle>
            <a:lvl1pPr marL="0" indent="0">
              <a:buNone/>
              <a:defRPr sz="36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 name="Footer Placeholder 1">
            <a:extLst>
              <a:ext uri="{FF2B5EF4-FFF2-40B4-BE49-F238E27FC236}">
                <a16:creationId xmlns:a16="http://schemas.microsoft.com/office/drawing/2014/main" id="{A60D35A8-5146-4F47-A4AA-A451BF6AF25E}"/>
              </a:ext>
            </a:extLst>
          </p:cNvPr>
          <p:cNvSpPr>
            <a:spLocks noGrp="1"/>
          </p:cNvSpPr>
          <p:nvPr>
            <p:ph type="ftr" sz="quarter" idx="3"/>
          </p:nvPr>
        </p:nvSpPr>
        <p:spPr>
          <a:xfrm>
            <a:off x="0" y="6553200"/>
            <a:ext cx="4114800" cy="281601"/>
          </a:xfrm>
          <a:prstGeom prst="rect">
            <a:avLst/>
          </a:prstGeom>
        </p:spPr>
        <p:txBody>
          <a:bodyPr anchor="b"/>
          <a:lstStyle>
            <a:lvl1pPr>
              <a:defRPr>
                <a:solidFill>
                  <a:schemeClr val="bg1"/>
                </a:solidFill>
              </a:defRPr>
            </a:lvl1pPr>
          </a:lstStyle>
          <a:p>
            <a:r>
              <a:rPr lang="en-US" sz="1050">
                <a:latin typeface="Lato Semibold"/>
              </a:rPr>
              <a:t>Phase 2: Design and Plan</a:t>
            </a:r>
          </a:p>
        </p:txBody>
      </p:sp>
      <p:sp>
        <p:nvSpPr>
          <p:cNvPr id="8" name="Slide Number Placeholder 2">
            <a:extLst>
              <a:ext uri="{FF2B5EF4-FFF2-40B4-BE49-F238E27FC236}">
                <a16:creationId xmlns:a16="http://schemas.microsoft.com/office/drawing/2014/main" id="{1EDE83DF-4491-419E-AB0B-B08D4B2AA916}"/>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Tree>
    <p:extLst>
      <p:ext uri="{BB962C8B-B14F-4D97-AF65-F5344CB8AC3E}">
        <p14:creationId xmlns:p14="http://schemas.microsoft.com/office/powerpoint/2010/main" val="3578186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out Room Activity">
    <p:spTree>
      <p:nvGrpSpPr>
        <p:cNvPr id="1" name=""/>
        <p:cNvGrpSpPr/>
        <p:nvPr/>
      </p:nvGrpSpPr>
      <p:grpSpPr>
        <a:xfrm>
          <a:off x="0" y="0"/>
          <a:ext cx="0" cy="0"/>
          <a:chOff x="0" y="0"/>
          <a:chExt cx="0" cy="0"/>
        </a:xfrm>
      </p:grpSpPr>
      <p:sp>
        <p:nvSpPr>
          <p:cNvPr id="7" name="Rectangle 6"/>
          <p:cNvSpPr/>
          <p:nvPr userDrawn="1"/>
        </p:nvSpPr>
        <p:spPr>
          <a:xfrm>
            <a:off x="0" y="481973"/>
            <a:ext cx="12192000" cy="6376027"/>
          </a:xfrm>
          <a:prstGeom prst="rect">
            <a:avLst/>
          </a:prstGeom>
          <a:solidFill>
            <a:srgbClr val="31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2438400" y="2797175"/>
            <a:ext cx="8915400" cy="3422650"/>
          </a:xfrm>
          <a:prstGeom prst="rect">
            <a:avLst/>
          </a:prstGeom>
        </p:spPr>
        <p:txBody>
          <a:bodyPr/>
          <a:lstStyle>
            <a:lvl1pPr marL="0" indent="0">
              <a:buNone/>
              <a:defRPr>
                <a:solidFill>
                  <a:schemeClr val="bg1"/>
                </a:solidFill>
                <a:latin typeface="Verdana" panose="020B0604030504040204" pitchFamily="34" charset="0"/>
                <a:ea typeface="Verdana" panose="020B0604030504040204" pitchFamily="34" charset="0"/>
              </a:defRPr>
            </a:lvl1pPr>
            <a:lvl2pPr>
              <a:buClr>
                <a:schemeClr val="bg1"/>
              </a:buClr>
              <a:defRPr sz="2400">
                <a:solidFill>
                  <a:schemeClr val="bg1"/>
                </a:solidFill>
                <a:latin typeface="Verdana" panose="020B0604030504040204" pitchFamily="34" charset="0"/>
                <a:ea typeface="Verdana" panose="020B0604030504040204" pitchFamily="34" charset="0"/>
              </a:defRPr>
            </a:lvl2pPr>
            <a:lvl3pPr>
              <a:defRPr>
                <a:solidFill>
                  <a:schemeClr val="bg1"/>
                </a:solidFill>
                <a:latin typeface="Verdana" panose="020B0604030504040204" pitchFamily="34" charset="0"/>
                <a:ea typeface="Verdana" panose="020B0604030504040204" pitchFamily="34" charset="0"/>
              </a:defRPr>
            </a:lvl3pPr>
            <a:lvl4pPr>
              <a:defRPr>
                <a:solidFill>
                  <a:schemeClr val="bg1"/>
                </a:solidFill>
                <a:latin typeface="Verdana" panose="020B0604030504040204" pitchFamily="34" charset="0"/>
                <a:ea typeface="Verdana" panose="020B0604030504040204" pitchFamily="34" charset="0"/>
              </a:defRPr>
            </a:lvl4pPr>
            <a:lvl5pPr>
              <a:defRPr>
                <a:solidFill>
                  <a:schemeClr val="bg1"/>
                </a:solidFill>
                <a:latin typeface="Verdana" panose="020B0604030504040204" pitchFamily="34" charset="0"/>
                <a:ea typeface="Verdana" panose="020B0604030504040204" pitchFamily="34" charset="0"/>
              </a:defRPr>
            </a:lvl5pPr>
          </a:lstStyle>
          <a:p>
            <a:pPr lvl="0"/>
            <a:r>
              <a:rPr lang="en-US"/>
              <a:t>Edit Master text styles</a:t>
            </a:r>
          </a:p>
          <a:p>
            <a:pPr lvl="1"/>
            <a:r>
              <a:rPr lang="en-US"/>
              <a:t>Second level</a:t>
            </a:r>
          </a:p>
        </p:txBody>
      </p:sp>
      <p:sp>
        <p:nvSpPr>
          <p:cNvPr id="9" name="Text Placeholder 8">
            <a:extLst>
              <a:ext uri="{FF2B5EF4-FFF2-40B4-BE49-F238E27FC236}">
                <a16:creationId xmlns:a16="http://schemas.microsoft.com/office/drawing/2014/main" id="{1DD94C33-41CF-4CDB-B556-65406D0942AD}"/>
              </a:ext>
            </a:extLst>
          </p:cNvPr>
          <p:cNvSpPr>
            <a:spLocks noGrp="1"/>
          </p:cNvSpPr>
          <p:nvPr>
            <p:ph type="body" sz="quarter" idx="13"/>
          </p:nvPr>
        </p:nvSpPr>
        <p:spPr>
          <a:xfrm>
            <a:off x="323849" y="663252"/>
            <a:ext cx="8369707" cy="747458"/>
          </a:xfrm>
          <a:prstGeom prst="rect">
            <a:avLst/>
          </a:prstGeom>
        </p:spPr>
        <p:txBody>
          <a:bodyPr/>
          <a:lstStyle>
            <a:lvl1pPr marL="0" indent="0">
              <a:buNone/>
              <a:defRPr sz="4400">
                <a:solidFill>
                  <a:schemeClr val="bg1"/>
                </a:solidFill>
                <a:latin typeface="Arial" panose="020B0604020202020204" pitchFamily="34" charset="0"/>
                <a:cs typeface="Arial" panose="020B0604020202020204" pitchFamily="34" charset="0"/>
              </a:defRPr>
            </a:lvl1pPr>
            <a:lvl2pPr marL="457200" indent="0">
              <a:buNone/>
              <a:defRPr sz="3600">
                <a:solidFill>
                  <a:schemeClr val="bg1"/>
                </a:solidFill>
                <a:latin typeface="Arial" panose="020B0604020202020204" pitchFamily="34" charset="0"/>
                <a:cs typeface="Arial" panose="020B0604020202020204" pitchFamily="34" charset="0"/>
              </a:defRPr>
            </a:lvl2pPr>
          </a:lstStyle>
          <a:p>
            <a:pPr lvl="0"/>
            <a:r>
              <a:rPr lang="en-US"/>
              <a:t>Click to edit Master</a:t>
            </a:r>
          </a:p>
        </p:txBody>
      </p:sp>
      <p:sp>
        <p:nvSpPr>
          <p:cNvPr id="10" name="Footer Placeholder 1">
            <a:extLst>
              <a:ext uri="{FF2B5EF4-FFF2-40B4-BE49-F238E27FC236}">
                <a16:creationId xmlns:a16="http://schemas.microsoft.com/office/drawing/2014/main" id="{2229ADDB-3EC7-4588-BA30-6BDF0E14DE3F}"/>
              </a:ext>
            </a:extLst>
          </p:cNvPr>
          <p:cNvSpPr>
            <a:spLocks noGrp="1"/>
          </p:cNvSpPr>
          <p:nvPr>
            <p:ph type="ftr" sz="quarter" idx="3"/>
          </p:nvPr>
        </p:nvSpPr>
        <p:spPr>
          <a:xfrm>
            <a:off x="0" y="6553200"/>
            <a:ext cx="4114800" cy="281601"/>
          </a:xfrm>
          <a:prstGeom prst="rect">
            <a:avLst/>
          </a:prstGeom>
        </p:spPr>
        <p:txBody>
          <a:bodyPr anchor="b"/>
          <a:lstStyle>
            <a:lvl1pPr>
              <a:defRPr>
                <a:solidFill>
                  <a:schemeClr val="bg1"/>
                </a:solidFill>
              </a:defRPr>
            </a:lvl1pPr>
          </a:lstStyle>
          <a:p>
            <a:r>
              <a:rPr lang="en-US" sz="1050">
                <a:latin typeface="Lato Semibold"/>
              </a:rPr>
              <a:t>Phase 2: Design and Plan</a:t>
            </a:r>
          </a:p>
        </p:txBody>
      </p:sp>
      <p:sp>
        <p:nvSpPr>
          <p:cNvPr id="11" name="Slide Number Placeholder 2">
            <a:extLst>
              <a:ext uri="{FF2B5EF4-FFF2-40B4-BE49-F238E27FC236}">
                <a16:creationId xmlns:a16="http://schemas.microsoft.com/office/drawing/2014/main" id="{7C7EAE7F-F68E-47C1-86B8-4A509692DE86}"/>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chemeClr val="bg1"/>
                </a:solidFill>
              </a:defRPr>
            </a:lvl1pPr>
          </a:lstStyle>
          <a:p>
            <a:fld id="{46BF826B-1E70-4759-AAB5-894E58C379C3}" type="slidenum">
              <a:rPr lang="en-US" sz="1050" smtClean="0"/>
              <a:pPr/>
              <a:t>‹#›</a:t>
            </a:fld>
            <a:endParaRPr lang="en-US" sz="1050"/>
          </a:p>
        </p:txBody>
      </p:sp>
      <p:pic>
        <p:nvPicPr>
          <p:cNvPr id="12" name="Picture 11" descr="Breakout session icon. Three arrows extend from the same point to three breakout groups.">
            <a:extLst>
              <a:ext uri="{FF2B5EF4-FFF2-40B4-BE49-F238E27FC236}">
                <a16:creationId xmlns:a16="http://schemas.microsoft.com/office/drawing/2014/main" id="{188609EE-CD2E-4437-A7D3-DB8A8C636E4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77992" y="202169"/>
            <a:ext cx="2744397" cy="1208541"/>
          </a:xfrm>
          <a:prstGeom prst="rect">
            <a:avLst/>
          </a:prstGeom>
        </p:spPr>
      </p:pic>
      <p:pic>
        <p:nvPicPr>
          <p:cNvPr id="13" name="Graphic 12" descr="Alarm clock.">
            <a:extLst>
              <a:ext uri="{FF2B5EF4-FFF2-40B4-BE49-F238E27FC236}">
                <a16:creationId xmlns:a16="http://schemas.microsoft.com/office/drawing/2014/main" id="{F7BC32AE-0640-4595-9D7F-B939F39825E4}"/>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938" y="3213543"/>
            <a:ext cx="914400" cy="914400"/>
          </a:xfrm>
          <a:prstGeom prst="rect">
            <a:avLst/>
          </a:prstGeom>
        </p:spPr>
      </p:pic>
      <p:sp>
        <p:nvSpPr>
          <p:cNvPr id="15" name="Text Placeholder 14">
            <a:extLst>
              <a:ext uri="{FF2B5EF4-FFF2-40B4-BE49-F238E27FC236}">
                <a16:creationId xmlns:a16="http://schemas.microsoft.com/office/drawing/2014/main" id="{36C07D48-7475-4F6B-8795-B53AF3A05C2B}"/>
              </a:ext>
            </a:extLst>
          </p:cNvPr>
          <p:cNvSpPr>
            <a:spLocks noGrp="1"/>
          </p:cNvSpPr>
          <p:nvPr>
            <p:ph type="body" sz="quarter" idx="14"/>
          </p:nvPr>
        </p:nvSpPr>
        <p:spPr>
          <a:xfrm>
            <a:off x="335686" y="1422647"/>
            <a:ext cx="8369708" cy="446087"/>
          </a:xfrm>
          <a:prstGeom prst="rect">
            <a:avLst/>
          </a:prstGeom>
        </p:spPr>
        <p:txBody>
          <a:bodyPr>
            <a:noAutofit/>
          </a:bodyPr>
          <a:lstStyle>
            <a:lvl1pPr marL="0" indent="0">
              <a:buNone/>
              <a:defRPr sz="32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7" name="Text Placeholder 16">
            <a:extLst>
              <a:ext uri="{FF2B5EF4-FFF2-40B4-BE49-F238E27FC236}">
                <a16:creationId xmlns:a16="http://schemas.microsoft.com/office/drawing/2014/main" id="{B7288DD7-EC8C-45DE-AA29-EE225E654CEC}"/>
              </a:ext>
            </a:extLst>
          </p:cNvPr>
          <p:cNvSpPr>
            <a:spLocks noGrp="1"/>
          </p:cNvSpPr>
          <p:nvPr>
            <p:ph type="body" sz="quarter" idx="15"/>
          </p:nvPr>
        </p:nvSpPr>
        <p:spPr>
          <a:xfrm>
            <a:off x="765175" y="4127500"/>
            <a:ext cx="1212850" cy="280988"/>
          </a:xfrm>
          <a:prstGeom prst="rect">
            <a:avLst/>
          </a:prstGeom>
        </p:spPr>
        <p:txBody>
          <a:bodyPr>
            <a:noAutofit/>
          </a:bodyPr>
          <a:lstStyle>
            <a:lvl1pPr marL="0" indent="0">
              <a:buNone/>
              <a:defRPr sz="20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434419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7" name="Rectangle 6"/>
          <p:cNvSpPr/>
          <p:nvPr userDrawn="1"/>
        </p:nvSpPr>
        <p:spPr>
          <a:xfrm>
            <a:off x="0" y="485775"/>
            <a:ext cx="12192000" cy="6372225"/>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1426724" y="2022412"/>
            <a:ext cx="8915400" cy="3422650"/>
          </a:xfrm>
          <a:prstGeom prst="rect">
            <a:avLst/>
          </a:prstGeom>
        </p:spPr>
        <p:txBody>
          <a:bodyPr/>
          <a:lstStyle>
            <a:lvl1pPr>
              <a:buClr>
                <a:schemeClr val="bg1"/>
              </a:buClr>
              <a:defRPr sz="2200">
                <a:solidFill>
                  <a:schemeClr val="bg1"/>
                </a:solidFill>
                <a:latin typeface="Verdana" panose="020B0604030504040204" pitchFamily="34" charset="0"/>
                <a:ea typeface="Verdana" panose="020B0604030504040204" pitchFamily="34" charset="0"/>
              </a:defRPr>
            </a:lvl1pPr>
            <a:lvl2pPr marL="685800" indent="-228600">
              <a:buClr>
                <a:schemeClr val="bg1"/>
              </a:buClr>
              <a:buFont typeface="Verdana" panose="020B0604030504040204" pitchFamily="34" charset="0"/>
              <a:buChar char="−"/>
              <a:defRPr sz="1900">
                <a:solidFill>
                  <a:schemeClr val="bg1"/>
                </a:solidFill>
                <a:latin typeface="Verdana" panose="020B0604030504040204" pitchFamily="34" charset="0"/>
                <a:ea typeface="Verdana" panose="020B0604030504040204" pitchFamily="34" charset="0"/>
              </a:defRPr>
            </a:lvl2pPr>
            <a:lvl3pPr>
              <a:defRPr>
                <a:solidFill>
                  <a:schemeClr val="bg1"/>
                </a:solidFill>
                <a:latin typeface="Verdana" panose="020B0604030504040204" pitchFamily="34" charset="0"/>
                <a:ea typeface="Verdana" panose="020B0604030504040204" pitchFamily="34" charset="0"/>
              </a:defRPr>
            </a:lvl3pPr>
            <a:lvl4pPr>
              <a:defRPr>
                <a:solidFill>
                  <a:schemeClr val="bg1"/>
                </a:solidFill>
                <a:latin typeface="Verdana" panose="020B0604030504040204" pitchFamily="34" charset="0"/>
                <a:ea typeface="Verdana" panose="020B0604030504040204" pitchFamily="34" charset="0"/>
              </a:defRPr>
            </a:lvl4pPr>
            <a:lvl5pPr>
              <a:defRPr>
                <a:solidFill>
                  <a:schemeClr val="bg1"/>
                </a:solidFill>
                <a:latin typeface="Verdana" panose="020B0604030504040204" pitchFamily="34" charset="0"/>
                <a:ea typeface="Verdana" panose="020B0604030504040204" pitchFamily="34" charset="0"/>
              </a:defRPr>
            </a:lvl5pPr>
          </a:lstStyle>
          <a:p>
            <a:pPr lvl="0"/>
            <a:r>
              <a:rPr lang="en-US"/>
              <a:t>Edit Master text styles</a:t>
            </a:r>
          </a:p>
          <a:p>
            <a:pPr lvl="1"/>
            <a:r>
              <a:rPr lang="en-US"/>
              <a:t>Second level</a:t>
            </a:r>
          </a:p>
        </p:txBody>
      </p:sp>
      <p:sp>
        <p:nvSpPr>
          <p:cNvPr id="9" name="Text Placeholder 8">
            <a:extLst>
              <a:ext uri="{FF2B5EF4-FFF2-40B4-BE49-F238E27FC236}">
                <a16:creationId xmlns:a16="http://schemas.microsoft.com/office/drawing/2014/main" id="{0DF1C0F6-8780-4F3A-A7CD-3B0D44F5F3BA}"/>
              </a:ext>
            </a:extLst>
          </p:cNvPr>
          <p:cNvSpPr>
            <a:spLocks noGrp="1"/>
          </p:cNvSpPr>
          <p:nvPr>
            <p:ph type="body" sz="quarter" idx="13"/>
          </p:nvPr>
        </p:nvSpPr>
        <p:spPr>
          <a:xfrm>
            <a:off x="1266387" y="1490775"/>
            <a:ext cx="9236075" cy="487362"/>
          </a:xfrm>
          <a:prstGeom prst="rect">
            <a:avLst/>
          </a:prstGeom>
        </p:spPr>
        <p:txBody>
          <a:bodyPr>
            <a:normAutofit/>
          </a:bodyPr>
          <a:lstStyle>
            <a:lvl1pPr marL="0" indent="0">
              <a:buNone/>
              <a:defRPr sz="2400">
                <a:solidFill>
                  <a:schemeClr val="bg1"/>
                </a:solidFill>
                <a:latin typeface="Verdana Pro SemiBold" panose="020B0704030504040204" pitchFamily="34" charset="0"/>
                <a:cs typeface="Arial" panose="020B0604020202020204" pitchFamily="34" charset="0"/>
              </a:defRPr>
            </a:lvl1pPr>
          </a:lstStyle>
          <a:p>
            <a:pPr lvl="0"/>
            <a:r>
              <a:rPr lang="en-US"/>
              <a:t>Click to edit Master text styles</a:t>
            </a:r>
          </a:p>
        </p:txBody>
      </p:sp>
      <p:sp>
        <p:nvSpPr>
          <p:cNvPr id="10" name="Footer Placeholder 1">
            <a:extLst>
              <a:ext uri="{FF2B5EF4-FFF2-40B4-BE49-F238E27FC236}">
                <a16:creationId xmlns:a16="http://schemas.microsoft.com/office/drawing/2014/main" id="{272215AC-E94D-4B24-BEEB-6BD924139D9C}"/>
              </a:ext>
            </a:extLst>
          </p:cNvPr>
          <p:cNvSpPr>
            <a:spLocks noGrp="1"/>
          </p:cNvSpPr>
          <p:nvPr>
            <p:ph type="ftr" sz="quarter" idx="3"/>
          </p:nvPr>
        </p:nvSpPr>
        <p:spPr>
          <a:xfrm>
            <a:off x="0" y="6553200"/>
            <a:ext cx="4114800" cy="281601"/>
          </a:xfrm>
          <a:prstGeom prst="rect">
            <a:avLst/>
          </a:prstGeom>
        </p:spPr>
        <p:txBody>
          <a:bodyPr anchor="b"/>
          <a:lstStyle>
            <a:lvl1pPr>
              <a:defRPr>
                <a:solidFill>
                  <a:schemeClr val="bg1"/>
                </a:solidFill>
              </a:defRPr>
            </a:lvl1pPr>
          </a:lstStyle>
          <a:p>
            <a:r>
              <a:rPr lang="en-US" sz="1050">
                <a:latin typeface="Lato Semibold"/>
              </a:rPr>
              <a:t>Phase 2: Design and Plan</a:t>
            </a:r>
          </a:p>
        </p:txBody>
      </p:sp>
      <p:sp>
        <p:nvSpPr>
          <p:cNvPr id="11" name="Slide Number Placeholder 2">
            <a:extLst>
              <a:ext uri="{FF2B5EF4-FFF2-40B4-BE49-F238E27FC236}">
                <a16:creationId xmlns:a16="http://schemas.microsoft.com/office/drawing/2014/main" id="{3E19C487-B43B-4EDF-9207-6887A039D761}"/>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chemeClr val="bg1"/>
                </a:solidFill>
              </a:defRPr>
            </a:lvl1pPr>
          </a:lstStyle>
          <a:p>
            <a:fld id="{46BF826B-1E70-4759-AAB5-894E58C379C3}" type="slidenum">
              <a:rPr lang="en-US" sz="1050" smtClean="0"/>
              <a:pPr/>
              <a:t>‹#›</a:t>
            </a:fld>
            <a:endParaRPr lang="en-US" sz="1050"/>
          </a:p>
        </p:txBody>
      </p:sp>
      <p:sp>
        <p:nvSpPr>
          <p:cNvPr id="12" name="Title 3">
            <a:extLst>
              <a:ext uri="{FF2B5EF4-FFF2-40B4-BE49-F238E27FC236}">
                <a16:creationId xmlns:a16="http://schemas.microsoft.com/office/drawing/2014/main" id="{E142D152-D356-4A6B-80AF-6BBA2BEA18DA}"/>
              </a:ext>
            </a:extLst>
          </p:cNvPr>
          <p:cNvSpPr>
            <a:spLocks noGrp="1"/>
          </p:cNvSpPr>
          <p:nvPr>
            <p:ph type="title"/>
          </p:nvPr>
        </p:nvSpPr>
        <p:spPr>
          <a:xfrm>
            <a:off x="1222130" y="47221"/>
            <a:ext cx="7762843" cy="1047483"/>
          </a:xfrm>
          <a:prstGeom prst="rect">
            <a:avLst/>
          </a:prstGeom>
        </p:spPr>
        <p:txBody>
          <a:bodyPr/>
          <a:lstStyle/>
          <a:p>
            <a:r>
              <a:rPr lang="en-US">
                <a:solidFill>
                  <a:schemeClr val="bg1"/>
                </a:solidFill>
              </a:rPr>
              <a:t>Next Steps</a:t>
            </a:r>
          </a:p>
        </p:txBody>
      </p:sp>
      <p:pic>
        <p:nvPicPr>
          <p:cNvPr id="13" name="Graphic 12">
            <a:extLst>
              <a:ext uri="{FF2B5EF4-FFF2-40B4-BE49-F238E27FC236}">
                <a16:creationId xmlns:a16="http://schemas.microsoft.com/office/drawing/2014/main" id="{9C0F0D90-B911-4890-81FB-B838C335A11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53159" y="106054"/>
            <a:ext cx="929816" cy="929816"/>
          </a:xfrm>
          <a:prstGeom prst="rect">
            <a:avLst/>
          </a:prstGeom>
        </p:spPr>
      </p:pic>
    </p:spTree>
    <p:extLst>
      <p:ext uri="{BB962C8B-B14F-4D97-AF65-F5344CB8AC3E}">
        <p14:creationId xmlns:p14="http://schemas.microsoft.com/office/powerpoint/2010/main" val="465976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12192000" cy="485775"/>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1">
            <a:extLst>
              <a:ext uri="{FF2B5EF4-FFF2-40B4-BE49-F238E27FC236}">
                <a16:creationId xmlns:a16="http://schemas.microsoft.com/office/drawing/2014/main" id="{BC7390C2-58D8-4D9B-98D7-8EF0D96257FD}"/>
              </a:ext>
            </a:extLst>
          </p:cNvPr>
          <p:cNvSpPr>
            <a:spLocks noGrp="1"/>
          </p:cNvSpPr>
          <p:nvPr>
            <p:ph type="ftr" sz="quarter" idx="3"/>
          </p:nvPr>
        </p:nvSpPr>
        <p:spPr>
          <a:xfrm>
            <a:off x="0" y="6553200"/>
            <a:ext cx="4114800" cy="281601"/>
          </a:xfrm>
          <a:prstGeom prst="rect">
            <a:avLst/>
          </a:prstGeom>
        </p:spPr>
        <p:txBody>
          <a:bodyPr anchor="b"/>
          <a:lstStyle>
            <a:lvl1pPr>
              <a:defRPr>
                <a:solidFill>
                  <a:srgbClr val="315F9F"/>
                </a:solidFill>
              </a:defRPr>
            </a:lvl1pPr>
          </a:lstStyle>
          <a:p>
            <a:r>
              <a:rPr lang="en-US" sz="1050">
                <a:latin typeface="Lato Semibold"/>
              </a:rPr>
              <a:t>Phase 1: Research and Assess</a:t>
            </a:r>
          </a:p>
        </p:txBody>
      </p:sp>
      <p:sp>
        <p:nvSpPr>
          <p:cNvPr id="10" name="Slide Number Placeholder 2">
            <a:extLst>
              <a:ext uri="{FF2B5EF4-FFF2-40B4-BE49-F238E27FC236}">
                <a16:creationId xmlns:a16="http://schemas.microsoft.com/office/drawing/2014/main" id="{0C01DE9F-DD6A-4D33-9E9A-AA189D3FEC56}"/>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Tree>
    <p:extLst>
      <p:ext uri="{BB962C8B-B14F-4D97-AF65-F5344CB8AC3E}">
        <p14:creationId xmlns:p14="http://schemas.microsoft.com/office/powerpoint/2010/main" val="2417770085"/>
      </p:ext>
    </p:extLst>
  </p:cSld>
  <p:clrMap bg1="lt1" tx1="dk1" bg2="lt2" tx2="dk2" accent1="accent1" accent2="accent2" accent3="accent3" accent4="accent4" accent5="accent5" accent6="accent6" hlink="hlink" folHlink="folHlink"/>
  <p:sldLayoutIdLst>
    <p:sldLayoutId id="2147483745" r:id="rId1"/>
    <p:sldLayoutId id="2147483649" r:id="rId2"/>
    <p:sldLayoutId id="2147483771" r:id="rId3"/>
    <p:sldLayoutId id="2147483772" r:id="rId4"/>
    <p:sldLayoutId id="2147483770" r:id="rId5"/>
    <p:sldLayoutId id="2147483773" r:id="rId6"/>
    <p:sldLayoutId id="2147483774" r:id="rId7"/>
    <p:sldLayoutId id="2147483775" r:id="rId8"/>
    <p:sldLayoutId id="2147483787" r:id="rId9"/>
    <p:sldLayoutId id="2147483753" r:id="rId10"/>
    <p:sldLayoutId id="2147483759" r:id="rId11"/>
    <p:sldLayoutId id="2147483761" r:id="rId12"/>
    <p:sldLayoutId id="2147483788" r:id="rId13"/>
    <p:sldLayoutId id="2147483789" r:id="rId14"/>
    <p:sldLayoutId id="2147483790" r:id="rId15"/>
    <p:sldLayoutId id="2147483791" r:id="rId16"/>
    <p:sldLayoutId id="2147483659" r:id="rId17"/>
    <p:sldLayoutId id="2147483737" r:id="rId18"/>
    <p:sldLayoutId id="2147483769" r:id="rId19"/>
    <p:sldLayoutId id="2147483654" r:id="rId20"/>
    <p:sldLayoutId id="2147483742" r:id="rId21"/>
    <p:sldLayoutId id="2147483740" r:id="rId22"/>
    <p:sldLayoutId id="2147483741" r:id="rId23"/>
    <p:sldLayoutId id="2147483655" r:id="rId24"/>
    <p:sldLayoutId id="2147483768" r:id="rId25"/>
    <p:sldLayoutId id="2147483650" r:id="rId26"/>
    <p:sldLayoutId id="2147483651" r:id="rId27"/>
    <p:sldLayoutId id="2147483766" r:id="rId28"/>
    <p:sldLayoutId id="2147483785" r:id="rId29"/>
  </p:sldLayoutIdLst>
  <p:hf hdr="0" dt="0"/>
  <p:txStyles>
    <p:titleStyle>
      <a:lvl1pPr algn="l" defTabSz="914400" rtl="0" eaLnBrk="1" latinLnBrk="0" hangingPunct="1">
        <a:lnSpc>
          <a:spcPct val="90000"/>
        </a:lnSpc>
        <a:spcBef>
          <a:spcPct val="0"/>
        </a:spcBef>
        <a:buNone/>
        <a:defRPr sz="4400" kern="1200">
          <a:solidFill>
            <a:srgbClr val="315F9F"/>
          </a:solidFill>
          <a:latin typeface="Lato Semibold" panose="020F0502020204030203" pitchFamily="34" charset="0"/>
          <a:ea typeface="Lato Semibold" panose="020F0502020204030203" pitchFamily="34" charset="0"/>
          <a:cs typeface="Lato Semibold" panose="020F0502020204030203" pitchFamily="34" charset="0"/>
        </a:defRPr>
      </a:lvl1pPr>
    </p:titleStyle>
    <p:body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2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4.svg"/><Relationship Id="rId11" Type="http://schemas.openxmlformats.org/officeDocument/2006/relationships/image" Target="../media/image7.png"/><Relationship Id="rId5" Type="http://schemas.openxmlformats.org/officeDocument/2006/relationships/image" Target="../media/image23.png"/><Relationship Id="rId15" Type="http://schemas.openxmlformats.org/officeDocument/2006/relationships/image" Target="../media/image27.png"/><Relationship Id="rId10" Type="http://schemas.openxmlformats.org/officeDocument/2006/relationships/image" Target="../media/image2.svg"/><Relationship Id="rId4" Type="http://schemas.openxmlformats.org/officeDocument/2006/relationships/image" Target="../media/image6.svg"/><Relationship Id="rId9" Type="http://schemas.openxmlformats.org/officeDocument/2006/relationships/image" Target="../media/image1.png"/><Relationship Id="rId14" Type="http://schemas.openxmlformats.org/officeDocument/2006/relationships/image" Target="../media/image26.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15.xml"/><Relationship Id="rId6" Type="http://schemas.openxmlformats.org/officeDocument/2006/relationships/image" Target="../media/image32.png"/><Relationship Id="rId5" Type="http://schemas.openxmlformats.org/officeDocument/2006/relationships/image" Target="../media/image31.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sv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3.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39.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39000"/>
                    </a14:imgEffect>
                  </a14:imgLayer>
                </a14:imgProps>
              </a:ext>
              <a:ext uri="{28A0092B-C50C-407E-A947-70E740481C1C}">
                <a14:useLocalDpi xmlns:a14="http://schemas.microsoft.com/office/drawing/2010/main"/>
              </a:ext>
            </a:extLst>
          </a:blip>
          <a:srcRect l="-173" t="6901" r="-3866" b="50850"/>
          <a:stretch/>
        </p:blipFill>
        <p:spPr>
          <a:xfrm>
            <a:off x="-18288" y="-5317"/>
            <a:ext cx="12700290" cy="3429511"/>
          </a:xfrm>
          <a:prstGeom prst="rect">
            <a:avLst/>
          </a:prstGeom>
        </p:spPr>
      </p:pic>
      <p:sp>
        <p:nvSpPr>
          <p:cNvPr id="13" name="Title 1">
            <a:extLst>
              <a:ext uri="{FF2B5EF4-FFF2-40B4-BE49-F238E27FC236}">
                <a16:creationId xmlns:a16="http://schemas.microsoft.com/office/drawing/2014/main" id="{9970203E-133B-4AD7-95A6-5F75714B1BF0}"/>
              </a:ext>
            </a:extLst>
          </p:cNvPr>
          <p:cNvSpPr>
            <a:spLocks noGrp="1"/>
          </p:cNvSpPr>
          <p:nvPr>
            <p:ph type="ctrTitle"/>
          </p:nvPr>
        </p:nvSpPr>
        <p:spPr>
          <a:xfrm>
            <a:off x="871870" y="3548915"/>
            <a:ext cx="10105846" cy="1102723"/>
          </a:xfrm>
        </p:spPr>
        <p:txBody>
          <a:bodyPr lIns="91440" tIns="45720" rIns="91440" bIns="45720" anchor="b">
            <a:noAutofit/>
          </a:bodyPr>
          <a:lstStyle/>
          <a:p>
            <a:r>
              <a:rPr lang="en-US" sz="4000" dirty="0">
                <a:latin typeface="Arial"/>
                <a:cs typeface="Arial"/>
              </a:rPr>
              <a:t>IET Design Camp – Cohort Meeting #3</a:t>
            </a:r>
          </a:p>
        </p:txBody>
      </p:sp>
      <p:sp>
        <p:nvSpPr>
          <p:cNvPr id="14" name="Subtitle 2">
            <a:extLst>
              <a:ext uri="{FF2B5EF4-FFF2-40B4-BE49-F238E27FC236}">
                <a16:creationId xmlns:a16="http://schemas.microsoft.com/office/drawing/2014/main" id="{A0F9DD57-3A29-4056-A882-A387C98AF39E}"/>
              </a:ext>
            </a:extLst>
          </p:cNvPr>
          <p:cNvSpPr>
            <a:spLocks noGrp="1"/>
          </p:cNvSpPr>
          <p:nvPr>
            <p:ph type="subTitle" idx="1"/>
          </p:nvPr>
        </p:nvSpPr>
        <p:spPr>
          <a:xfrm>
            <a:off x="871870" y="4973121"/>
            <a:ext cx="9747425" cy="738142"/>
          </a:xfrm>
        </p:spPr>
        <p:txBody>
          <a:bodyPr vert="horz" lIns="91440" tIns="45720" rIns="91440" bIns="45720" rtlCol="0" anchor="t">
            <a:normAutofit/>
          </a:bodyPr>
          <a:lstStyle/>
          <a:p>
            <a:r>
              <a:rPr lang="en-US" sz="2800">
                <a:latin typeface="Verdana"/>
                <a:ea typeface="Verdana"/>
              </a:rPr>
              <a:t>Phase 3: Develop and Implement</a:t>
            </a:r>
          </a:p>
          <a:p>
            <a:endParaRPr lang="en-US">
              <a:latin typeface="Roboto Slab"/>
            </a:endParaRPr>
          </a:p>
        </p:txBody>
      </p:sp>
      <p:pic>
        <p:nvPicPr>
          <p:cNvPr id="8" name="Picture 7" descr="AIR logo: Advancing Evidence. Improving Lives.">
            <a:extLst>
              <a:ext uri="{FF2B5EF4-FFF2-40B4-BE49-F238E27FC236}">
                <a16:creationId xmlns:a16="http://schemas.microsoft.com/office/drawing/2014/main" id="{0A12B93B-3E7D-4503-B3C2-D7F06BB385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16779" y="5811173"/>
            <a:ext cx="1532021" cy="761662"/>
          </a:xfrm>
          <a:prstGeom prst="rect">
            <a:avLst/>
          </a:prstGeom>
        </p:spPr>
      </p:pic>
      <p:pic>
        <p:nvPicPr>
          <p:cNvPr id="10" name="Picture 9" descr="SAFAL Partners logo.">
            <a:extLst>
              <a:ext uri="{FF2B5EF4-FFF2-40B4-BE49-F238E27FC236}">
                <a16:creationId xmlns:a16="http://schemas.microsoft.com/office/drawing/2014/main" id="{5D78FA25-6A86-420C-B82D-0D0533FB323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081480" y="5829580"/>
            <a:ext cx="1690261" cy="659200"/>
          </a:xfrm>
          <a:prstGeom prst="rect">
            <a:avLst/>
          </a:prstGeom>
        </p:spPr>
      </p:pic>
    </p:spTree>
    <p:extLst>
      <p:ext uri="{BB962C8B-B14F-4D97-AF65-F5344CB8AC3E}">
        <p14:creationId xmlns:p14="http://schemas.microsoft.com/office/powerpoint/2010/main" val="2224999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AEB18A-B4CA-419A-8B9E-F11EBF19B013}"/>
              </a:ext>
            </a:extLst>
          </p:cNvPr>
          <p:cNvSpPr>
            <a:spLocks noGrp="1"/>
          </p:cNvSpPr>
          <p:nvPr>
            <p:ph type="title"/>
          </p:nvPr>
        </p:nvSpPr>
        <p:spPr>
          <a:xfrm>
            <a:off x="838200" y="606352"/>
            <a:ext cx="9009742" cy="642930"/>
          </a:xfrm>
        </p:spPr>
        <p:txBody>
          <a:bodyPr lIns="91440" tIns="45720" rIns="91440" bIns="45720" anchor="t"/>
          <a:lstStyle/>
          <a:p>
            <a:r>
              <a:rPr lang="en-US" dirty="0">
                <a:latin typeface="Arial"/>
                <a:cs typeface="Arial"/>
              </a:rPr>
              <a:t>Where You’ve Been – Team Activity</a:t>
            </a:r>
            <a:endParaRPr lang="en-US" dirty="0"/>
          </a:p>
        </p:txBody>
      </p:sp>
      <p:pic>
        <p:nvPicPr>
          <p:cNvPr id="6" name="Picture 5">
            <a:extLst>
              <a:ext uri="{FF2B5EF4-FFF2-40B4-BE49-F238E27FC236}">
                <a16:creationId xmlns:a16="http://schemas.microsoft.com/office/drawing/2014/main" id="{0D28B1E8-A73F-476B-BB10-939CCD6F7F4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58022" y="72127"/>
            <a:ext cx="1709668" cy="1712438"/>
          </a:xfrm>
          <a:prstGeom prst="rect">
            <a:avLst/>
          </a:prstGeom>
        </p:spPr>
      </p:pic>
      <p:sp>
        <p:nvSpPr>
          <p:cNvPr id="3" name="Content Placeholder 2">
            <a:extLst>
              <a:ext uri="{FF2B5EF4-FFF2-40B4-BE49-F238E27FC236}">
                <a16:creationId xmlns:a16="http://schemas.microsoft.com/office/drawing/2014/main" id="{2D99586B-A330-4870-9D62-AB6B1311C7DB}"/>
              </a:ext>
            </a:extLst>
          </p:cNvPr>
          <p:cNvSpPr>
            <a:spLocks noGrp="1"/>
          </p:cNvSpPr>
          <p:nvPr>
            <p:ph type="body" sz="quarter" idx="10"/>
          </p:nvPr>
        </p:nvSpPr>
        <p:spPr>
          <a:xfrm>
            <a:off x="947174" y="1609590"/>
            <a:ext cx="9746846" cy="4763728"/>
          </a:xfrm>
        </p:spPr>
        <p:txBody>
          <a:bodyPr lIns="91440" tIns="45720" rIns="91440" bIns="45720" anchor="t">
            <a:noAutofit/>
          </a:bodyPr>
          <a:lstStyle/>
          <a:p>
            <a:pPr>
              <a:lnSpc>
                <a:spcPct val="110000"/>
              </a:lnSpc>
            </a:pPr>
            <a:r>
              <a:rPr lang="en-US" sz="2400">
                <a:solidFill>
                  <a:srgbClr val="3B3838"/>
                </a:solidFill>
                <a:latin typeface="Verdana"/>
                <a:ea typeface="Verdana"/>
                <a:cs typeface="Verdana"/>
              </a:rPr>
              <a:t>Over</a:t>
            </a:r>
            <a:r>
              <a:rPr lang="en-US" sz="2400">
                <a:latin typeface="Verdana"/>
                <a:ea typeface="Verdana"/>
                <a:cs typeface="Verdana"/>
              </a:rPr>
              <a:t> the last week, you used the </a:t>
            </a:r>
            <a:r>
              <a:rPr lang="en-US" sz="2400" b="1">
                <a:latin typeface="Verdana"/>
                <a:ea typeface="Verdana"/>
              </a:rPr>
              <a:t>IET Planning Tool</a:t>
            </a:r>
            <a:r>
              <a:rPr lang="en-US" sz="2400">
                <a:latin typeface="Verdana"/>
                <a:ea typeface="Verdana"/>
              </a:rPr>
              <a:t> to complete at least one of the following: </a:t>
            </a:r>
          </a:p>
          <a:p>
            <a:pPr marL="631825" lvl="1" indent="-349250"/>
            <a:r>
              <a:rPr lang="en-US">
                <a:latin typeface="Verdana"/>
                <a:ea typeface="Verdana"/>
              </a:rPr>
              <a:t>Think about your single set of learning objectives. </a:t>
            </a:r>
          </a:p>
          <a:p>
            <a:pPr marL="1146175" lvl="1" indent="-347663">
              <a:lnSpc>
                <a:spcPct val="110000"/>
              </a:lnSpc>
              <a:buFont typeface="Verdana" panose="020B0604030504040204" pitchFamily="34" charset="0"/>
              <a:buChar char="−"/>
            </a:pPr>
            <a:r>
              <a:rPr lang="en-US">
                <a:latin typeface="Verdana"/>
                <a:ea typeface="Verdana"/>
              </a:rPr>
              <a:t>If you already have an SSLO, use the SSLO rubric to evaluate them and identify opportunities to strengthen them. </a:t>
            </a:r>
          </a:p>
          <a:p>
            <a:pPr marL="1146175" lvl="1" indent="-347663">
              <a:lnSpc>
                <a:spcPct val="110000"/>
              </a:lnSpc>
              <a:buFont typeface="Verdana" panose="020B0604030504040204" pitchFamily="34" charset="0"/>
              <a:buChar char="−"/>
            </a:pPr>
            <a:r>
              <a:rPr lang="en-US">
                <a:latin typeface="Verdana"/>
                <a:ea typeface="Verdana"/>
              </a:rPr>
              <a:t>If you’re in an earlier planning state, brainstorm one or two learning objectives that might apply to your IET program, using the approach discussed this week.</a:t>
            </a:r>
          </a:p>
        </p:txBody>
      </p:sp>
      <p:sp>
        <p:nvSpPr>
          <p:cNvPr id="11" name="Footer Placeholder 1">
            <a:extLst>
              <a:ext uri="{FF2B5EF4-FFF2-40B4-BE49-F238E27FC236}">
                <a16:creationId xmlns:a16="http://schemas.microsoft.com/office/drawing/2014/main" id="{1C1F3463-D4B0-4550-ADE8-BFE41F65E2CF}"/>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t>Phase 3: Develop and Implement Cohort</a:t>
            </a:r>
          </a:p>
        </p:txBody>
      </p:sp>
      <p:sp>
        <p:nvSpPr>
          <p:cNvPr id="4" name="Slide Number Placeholder 2">
            <a:extLst>
              <a:ext uri="{FF2B5EF4-FFF2-40B4-BE49-F238E27FC236}">
                <a16:creationId xmlns:a16="http://schemas.microsoft.com/office/drawing/2014/main" id="{9611A604-A3A6-436C-8395-6941A98EFF56}"/>
              </a:ext>
            </a:extLst>
          </p:cNvPr>
          <p:cNvSpPr>
            <a:spLocks noGrp="1"/>
          </p:cNvSpPr>
          <p:nvPr>
            <p:ph type="sldNum" sz="quarter" idx="4"/>
          </p:nvPr>
        </p:nvSpPr>
        <p:spPr/>
        <p:txBody>
          <a:bodyPr anchor="b"/>
          <a:lstStyle/>
          <a:p>
            <a:fld id="{46BF826B-1E70-4759-AAB5-894E58C379C3}" type="slidenum">
              <a:rPr lang="en-US" sz="1050" smtClean="0"/>
              <a:pPr/>
              <a:t>10</a:t>
            </a:fld>
            <a:endParaRPr lang="en-US" sz="1050"/>
          </a:p>
        </p:txBody>
      </p:sp>
    </p:spTree>
    <p:extLst>
      <p:ext uri="{BB962C8B-B14F-4D97-AF65-F5344CB8AC3E}">
        <p14:creationId xmlns:p14="http://schemas.microsoft.com/office/powerpoint/2010/main" val="1936466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AEB18A-B4CA-419A-8B9E-F11EBF19B013}"/>
              </a:ext>
            </a:extLst>
          </p:cNvPr>
          <p:cNvSpPr>
            <a:spLocks noGrp="1"/>
          </p:cNvSpPr>
          <p:nvPr>
            <p:ph type="title"/>
          </p:nvPr>
        </p:nvSpPr>
        <p:spPr>
          <a:xfrm>
            <a:off x="233439" y="606352"/>
            <a:ext cx="10860312" cy="642930"/>
          </a:xfrm>
        </p:spPr>
        <p:txBody>
          <a:bodyPr lIns="91440" tIns="45720" rIns="91440" bIns="45720" anchor="t"/>
          <a:lstStyle/>
          <a:p>
            <a:r>
              <a:rPr lang="en-US" sz="4000">
                <a:latin typeface="Arial"/>
                <a:cs typeface="Arial"/>
              </a:rPr>
              <a:t>Individual Assignment </a:t>
            </a:r>
            <a:br>
              <a:rPr lang="en-US" sz="4000"/>
            </a:br>
            <a:endParaRPr lang="en-US"/>
          </a:p>
        </p:txBody>
      </p:sp>
      <p:pic>
        <p:nvPicPr>
          <p:cNvPr id="6" name="Picture 5">
            <a:extLst>
              <a:ext uri="{FF2B5EF4-FFF2-40B4-BE49-F238E27FC236}">
                <a16:creationId xmlns:a16="http://schemas.microsoft.com/office/drawing/2014/main" id="{A9410D33-3710-47C1-A6B4-270E79A298A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03165" y="72127"/>
            <a:ext cx="1709668" cy="1712438"/>
          </a:xfrm>
          <a:prstGeom prst="rect">
            <a:avLst/>
          </a:prstGeom>
        </p:spPr>
      </p:pic>
      <p:sp>
        <p:nvSpPr>
          <p:cNvPr id="3" name="Content Placeholder 2">
            <a:extLst>
              <a:ext uri="{FF2B5EF4-FFF2-40B4-BE49-F238E27FC236}">
                <a16:creationId xmlns:a16="http://schemas.microsoft.com/office/drawing/2014/main" id="{2D99586B-A330-4870-9D62-AB6B1311C7DB}"/>
              </a:ext>
            </a:extLst>
          </p:cNvPr>
          <p:cNvSpPr>
            <a:spLocks noGrp="1"/>
          </p:cNvSpPr>
          <p:nvPr>
            <p:ph type="body" sz="quarter" idx="10"/>
          </p:nvPr>
        </p:nvSpPr>
        <p:spPr>
          <a:xfrm>
            <a:off x="614596" y="1490736"/>
            <a:ext cx="10068797" cy="4760912"/>
          </a:xfrm>
        </p:spPr>
        <p:txBody>
          <a:bodyPr lIns="91440" tIns="45720" rIns="91440" bIns="45720" anchor="t">
            <a:normAutofit/>
          </a:bodyPr>
          <a:lstStyle/>
          <a:p>
            <a:pPr algn="l" rtl="0" fontAlgn="base"/>
            <a:r>
              <a:rPr lang="en-US" b="1" i="0" u="none" strike="noStrike" dirty="0">
                <a:solidFill>
                  <a:schemeClr val="tx1"/>
                </a:solidFill>
                <a:effectLst/>
                <a:latin typeface="Verdana Pro SemiBold"/>
                <a:ea typeface="Verdana"/>
              </a:rPr>
              <a:t>Phase 4: Evaluate and Improve</a:t>
            </a:r>
            <a:r>
              <a:rPr lang="en-US" b="0" i="0" dirty="0">
                <a:solidFill>
                  <a:schemeClr val="tx1"/>
                </a:solidFill>
                <a:effectLst/>
                <a:latin typeface="Verdana Pro SemiBold"/>
                <a:ea typeface="Verdana"/>
              </a:rPr>
              <a:t>​</a:t>
            </a:r>
          </a:p>
          <a:p>
            <a:pPr marL="285750">
              <a:lnSpc>
                <a:spcPct val="110000"/>
              </a:lnSpc>
              <a:spcBef>
                <a:spcPts val="1000"/>
              </a:spcBef>
              <a:spcAft>
                <a:spcPts val="0"/>
              </a:spcAft>
            </a:pPr>
            <a:r>
              <a:rPr lang="en-US" sz="2800" dirty="0">
                <a:latin typeface="Verdana"/>
                <a:ea typeface="Verdana"/>
                <a:cs typeface="Verdana"/>
              </a:rPr>
              <a:t>Before</a:t>
            </a:r>
            <a:r>
              <a:rPr lang="en-US" sz="2800" dirty="0">
                <a:latin typeface="Verdana"/>
                <a:ea typeface="Verdana"/>
              </a:rPr>
              <a:t> the next meeting on </a:t>
            </a:r>
            <a:r>
              <a:rPr lang="en-US" sz="2800" dirty="0">
                <a:solidFill>
                  <a:srgbClr val="3B3838"/>
                </a:solidFill>
                <a:latin typeface="Verdana"/>
                <a:ea typeface="Verdana"/>
              </a:rPr>
              <a:t>[INSERT</a:t>
            </a:r>
            <a:r>
              <a:rPr lang="en-US" sz="2800" dirty="0">
                <a:latin typeface="Verdana"/>
                <a:ea typeface="Verdana"/>
              </a:rPr>
              <a:t> DATE and TIME]: </a:t>
            </a:r>
            <a:endParaRPr lang="en-US" sz="2800" dirty="0">
              <a:latin typeface="Verdana"/>
              <a:ea typeface="Verdana"/>
              <a:cs typeface="Verdana"/>
            </a:endParaRPr>
          </a:p>
          <a:p>
            <a:pPr marL="1143000" lvl="1" indent="-457200" fontAlgn="base">
              <a:buFont typeface="Arial" panose="020B0604020202020204" pitchFamily="34" charset="0"/>
              <a:buChar char="•"/>
            </a:pPr>
            <a:r>
              <a:rPr lang="en-US" b="0" i="0" u="none" strike="noStrike" dirty="0">
                <a:solidFill>
                  <a:schemeClr val="tx1"/>
                </a:solidFill>
                <a:effectLst/>
                <a:latin typeface="Verdana"/>
                <a:ea typeface="Verdana"/>
                <a:cs typeface="Verdana"/>
              </a:rPr>
              <a:t>Read </a:t>
            </a:r>
            <a:r>
              <a:rPr lang="en-US" b="1" i="0" u="none" strike="noStrike" dirty="0">
                <a:solidFill>
                  <a:schemeClr val="tx1"/>
                </a:solidFill>
                <a:effectLst/>
                <a:latin typeface="Verdana"/>
                <a:ea typeface="Verdana"/>
                <a:cs typeface="Verdana"/>
              </a:rPr>
              <a:t>Section 4.0 Evaluate and Improve</a:t>
            </a:r>
            <a:r>
              <a:rPr lang="en-US" b="0" i="0" u="none" strike="noStrike" dirty="0">
                <a:solidFill>
                  <a:schemeClr val="tx1"/>
                </a:solidFill>
                <a:effectLst/>
                <a:latin typeface="Verdana"/>
                <a:ea typeface="Verdana"/>
                <a:cs typeface="Verdana"/>
              </a:rPr>
              <a:t> in the IET Toolkit</a:t>
            </a:r>
            <a:r>
              <a:rPr lang="en-US" b="0" i="0" dirty="0">
                <a:solidFill>
                  <a:schemeClr val="tx1"/>
                </a:solidFill>
                <a:effectLst/>
                <a:latin typeface="Verdana"/>
                <a:ea typeface="Verdana"/>
                <a:cs typeface="Verdana"/>
              </a:rPr>
              <a:t>​.</a:t>
            </a:r>
          </a:p>
          <a:p>
            <a:pPr marL="1143000" lvl="1" indent="-457200" fontAlgn="base">
              <a:buFont typeface="Arial" panose="020B0604020202020204" pitchFamily="34" charset="0"/>
              <a:buChar char="•"/>
            </a:pPr>
            <a:r>
              <a:rPr lang="en-US" b="0" i="0" u="none" strike="noStrike" dirty="0">
                <a:solidFill>
                  <a:schemeClr val="tx1"/>
                </a:solidFill>
                <a:effectLst/>
                <a:latin typeface="Verdana"/>
                <a:ea typeface="Verdana"/>
                <a:cs typeface="Verdana"/>
              </a:rPr>
              <a:t>Review all desk aids for the section.</a:t>
            </a:r>
            <a:r>
              <a:rPr lang="en-US" b="0" i="0" dirty="0">
                <a:solidFill>
                  <a:schemeClr val="tx1"/>
                </a:solidFill>
                <a:effectLst/>
                <a:latin typeface="Verdana"/>
                <a:ea typeface="Verdana"/>
                <a:cs typeface="Verdana"/>
              </a:rPr>
              <a:t>​</a:t>
            </a:r>
          </a:p>
          <a:p>
            <a:pPr marL="1143000" lvl="1" indent="-457200" fontAlgn="base">
              <a:buFont typeface="Arial" panose="020B0604020202020204" pitchFamily="34" charset="0"/>
              <a:buChar char="•"/>
            </a:pPr>
            <a:r>
              <a:rPr lang="en-US" b="0" i="0" u="none" strike="noStrike" dirty="0">
                <a:solidFill>
                  <a:schemeClr val="tx1"/>
                </a:solidFill>
                <a:effectLst/>
                <a:latin typeface="Verdana"/>
                <a:ea typeface="Verdana"/>
                <a:cs typeface="Verdana"/>
              </a:rPr>
              <a:t>Take notes and write down your questions about the </a:t>
            </a:r>
            <a:r>
              <a:rPr lang="en-US" b="1" i="0" u="none" strike="noStrike" dirty="0">
                <a:solidFill>
                  <a:schemeClr val="tx1"/>
                </a:solidFill>
                <a:effectLst/>
                <a:latin typeface="Verdana"/>
                <a:ea typeface="Verdana"/>
                <a:cs typeface="Verdana"/>
              </a:rPr>
              <a:t>Evaluate and Improve Phase</a:t>
            </a:r>
            <a:r>
              <a:rPr lang="en-US" b="0" i="0" u="none" strike="noStrike" dirty="0">
                <a:solidFill>
                  <a:schemeClr val="tx1"/>
                </a:solidFill>
                <a:effectLst/>
                <a:latin typeface="Verdana"/>
                <a:ea typeface="Verdana"/>
                <a:cs typeface="Verdana"/>
              </a:rPr>
              <a:t> in your Participant Guide.</a:t>
            </a:r>
            <a:r>
              <a:rPr lang="en-US" b="0" i="0" dirty="0">
                <a:solidFill>
                  <a:schemeClr val="tx1"/>
                </a:solidFill>
                <a:effectLst/>
                <a:latin typeface="Verdana"/>
                <a:ea typeface="Verdana"/>
                <a:cs typeface="Verdana"/>
              </a:rPr>
              <a:t>​</a:t>
            </a:r>
            <a:r>
              <a:rPr lang="en-US" dirty="0">
                <a:solidFill>
                  <a:schemeClr val="bg1"/>
                </a:solidFill>
                <a:latin typeface="Verdana"/>
                <a:ea typeface="Verdana"/>
                <a:cs typeface="Verdana"/>
              </a:rPr>
              <a:t> </a:t>
            </a:r>
            <a:r>
              <a:rPr lang="en-US" dirty="0">
                <a:solidFill>
                  <a:schemeClr val="bg1"/>
                </a:solidFill>
                <a:latin typeface="Verdana"/>
                <a:ea typeface="Verdana"/>
              </a:rPr>
              <a:t>May 11 at 2:00 pm (Eastern)</a:t>
            </a:r>
            <a:endParaRPr lang="en-US" dirty="0">
              <a:solidFill>
                <a:schemeClr val="bg1"/>
              </a:solidFill>
              <a:latin typeface="Verdana"/>
              <a:ea typeface="Verdana"/>
              <a:cs typeface="Verdana"/>
            </a:endParaRPr>
          </a:p>
          <a:p>
            <a:pPr>
              <a:lnSpc>
                <a:spcPct val="110000"/>
              </a:lnSpc>
            </a:pPr>
            <a:endParaRPr lang="en-US" b="1" dirty="0">
              <a:latin typeface="Verdana Pro SemiBold"/>
            </a:endParaRPr>
          </a:p>
          <a:p>
            <a:pPr marL="572770" indent="-287020">
              <a:lnSpc>
                <a:spcPct val="110000"/>
              </a:lnSpc>
              <a:buClr>
                <a:srgbClr val="FFFFFF"/>
              </a:buClr>
            </a:pPr>
            <a:endParaRPr lang="en-US" sz="2400" dirty="0">
              <a:latin typeface="Verdana"/>
              <a:ea typeface="Verdana"/>
              <a:cs typeface="Verdana"/>
            </a:endParaRPr>
          </a:p>
        </p:txBody>
      </p:sp>
      <p:sp>
        <p:nvSpPr>
          <p:cNvPr id="11" name="Footer Placeholder 1">
            <a:extLst>
              <a:ext uri="{FF2B5EF4-FFF2-40B4-BE49-F238E27FC236}">
                <a16:creationId xmlns:a16="http://schemas.microsoft.com/office/drawing/2014/main" id="{F331EF41-3ABB-42B6-8369-8B6E1AC4BE5A}"/>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t>Phase 3: Develop and Implement Cohort</a:t>
            </a:r>
          </a:p>
        </p:txBody>
      </p:sp>
      <p:sp>
        <p:nvSpPr>
          <p:cNvPr id="4" name="Slide Number Placeholder 2">
            <a:extLst>
              <a:ext uri="{FF2B5EF4-FFF2-40B4-BE49-F238E27FC236}">
                <a16:creationId xmlns:a16="http://schemas.microsoft.com/office/drawing/2014/main" id="{9611A604-A3A6-436C-8395-6941A98EFF56}"/>
              </a:ext>
            </a:extLst>
          </p:cNvPr>
          <p:cNvSpPr>
            <a:spLocks noGrp="1"/>
          </p:cNvSpPr>
          <p:nvPr>
            <p:ph type="sldNum" sz="quarter" idx="4"/>
          </p:nvPr>
        </p:nvSpPr>
        <p:spPr/>
        <p:txBody>
          <a:bodyPr anchor="b"/>
          <a:lstStyle/>
          <a:p>
            <a:fld id="{46BF826B-1E70-4759-AAB5-894E58C379C3}" type="slidenum">
              <a:rPr lang="en-US" sz="1050" smtClean="0"/>
              <a:pPr/>
              <a:t>11</a:t>
            </a:fld>
            <a:endParaRPr lang="en-US" sz="1050"/>
          </a:p>
        </p:txBody>
      </p:sp>
    </p:spTree>
    <p:extLst>
      <p:ext uri="{BB962C8B-B14F-4D97-AF65-F5344CB8AC3E}">
        <p14:creationId xmlns:p14="http://schemas.microsoft.com/office/powerpoint/2010/main" val="1343637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06DC4686-14BE-4C91-8E3D-7E35547EDE4D}"/>
              </a:ext>
            </a:extLst>
          </p:cNvPr>
          <p:cNvSpPr>
            <a:spLocks noGrp="1"/>
          </p:cNvSpPr>
          <p:nvPr>
            <p:ph type="title"/>
          </p:nvPr>
        </p:nvSpPr>
        <p:spPr/>
        <p:txBody>
          <a:bodyPr/>
          <a:lstStyle/>
          <a:p>
            <a:r>
              <a:rPr lang="en-US" dirty="0"/>
              <a:t>Cohort Discussion #3</a:t>
            </a:r>
            <a:br>
              <a:rPr lang="en-US" dirty="0"/>
            </a:br>
            <a:r>
              <a:rPr lang="en-US" sz="3200" dirty="0">
                <a:latin typeface="Arial"/>
                <a:ea typeface="Verdana"/>
                <a:cs typeface="Arial"/>
              </a:rPr>
              <a:t>Develop and Implement Phase</a:t>
            </a:r>
          </a:p>
        </p:txBody>
      </p:sp>
      <p:sp>
        <p:nvSpPr>
          <p:cNvPr id="4" name="Text Placeholder 3">
            <a:extLst>
              <a:ext uri="{FF2B5EF4-FFF2-40B4-BE49-F238E27FC236}">
                <a16:creationId xmlns:a16="http://schemas.microsoft.com/office/drawing/2014/main" id="{ACF670B8-807B-4FE9-A665-07D0E9A3CF38}"/>
              </a:ext>
            </a:extLst>
          </p:cNvPr>
          <p:cNvSpPr>
            <a:spLocks noGrp="1"/>
          </p:cNvSpPr>
          <p:nvPr>
            <p:ph type="body" sz="quarter" idx="15"/>
          </p:nvPr>
        </p:nvSpPr>
        <p:spPr>
          <a:xfrm>
            <a:off x="765175" y="4127499"/>
            <a:ext cx="1212850" cy="640443"/>
          </a:xfrm>
        </p:spPr>
        <p:txBody>
          <a:bodyPr lIns="91440" tIns="45720" rIns="91440" bIns="45720" anchor="t">
            <a:noAutofit/>
          </a:bodyPr>
          <a:lstStyle/>
          <a:p>
            <a:pPr algn="ctr"/>
            <a:r>
              <a:rPr lang="en-US" dirty="0">
                <a:latin typeface="Verdana"/>
                <a:ea typeface="Verdana"/>
                <a:cs typeface="Verdana"/>
              </a:rPr>
              <a:t>60-70 min. </a:t>
            </a:r>
          </a:p>
        </p:txBody>
      </p:sp>
      <p:sp>
        <p:nvSpPr>
          <p:cNvPr id="21" name="Content Placeholder 4">
            <a:extLst>
              <a:ext uri="{FF2B5EF4-FFF2-40B4-BE49-F238E27FC236}">
                <a16:creationId xmlns:a16="http://schemas.microsoft.com/office/drawing/2014/main" id="{F885EE35-6CB9-40A9-87C6-DAB628738061}"/>
              </a:ext>
            </a:extLst>
          </p:cNvPr>
          <p:cNvSpPr>
            <a:spLocks noGrp="1"/>
          </p:cNvSpPr>
          <p:nvPr>
            <p:ph idx="1"/>
          </p:nvPr>
        </p:nvSpPr>
        <p:spPr>
          <a:xfrm>
            <a:off x="2728685" y="2227943"/>
            <a:ext cx="8979341" cy="4325257"/>
          </a:xfrm>
        </p:spPr>
        <p:txBody>
          <a:bodyPr lIns="91440" tIns="45720" rIns="91440" bIns="45720" anchor="t">
            <a:normAutofit fontScale="77500" lnSpcReduction="20000"/>
          </a:bodyPr>
          <a:lstStyle/>
          <a:p>
            <a:pPr fontAlgn="base"/>
            <a:endParaRPr lang="en-US" dirty="0"/>
          </a:p>
          <a:p>
            <a:pPr fontAlgn="base">
              <a:lnSpc>
                <a:spcPct val="120000"/>
              </a:lnSpc>
              <a:spcBef>
                <a:spcPts val="600"/>
              </a:spcBef>
              <a:spcAft>
                <a:spcPts val="600"/>
              </a:spcAft>
            </a:pPr>
            <a:r>
              <a:rPr lang="en-US" sz="3400" dirty="0"/>
              <a:t>Discussion Topics:</a:t>
            </a:r>
            <a:endParaRPr lang="en-US" sz="3400" dirty="0">
              <a:latin typeface="Verdana"/>
              <a:ea typeface="Verdana"/>
            </a:endParaRPr>
          </a:p>
          <a:p>
            <a:pPr marL="688975" lvl="1" indent="-406400" fontAlgn="base">
              <a:lnSpc>
                <a:spcPct val="120000"/>
              </a:lnSpc>
              <a:spcBef>
                <a:spcPts val="600"/>
              </a:spcBef>
              <a:spcAft>
                <a:spcPts val="600"/>
              </a:spcAft>
              <a:buClr>
                <a:srgbClr val="FFFFFF"/>
              </a:buClr>
            </a:pPr>
            <a:r>
              <a:rPr lang="en-US" sz="3400" dirty="0">
                <a:latin typeface="Verdana"/>
                <a:ea typeface="Verdana"/>
              </a:rPr>
              <a:t>Which team activity did you choose?</a:t>
            </a:r>
          </a:p>
          <a:p>
            <a:pPr marL="688975" lvl="1" indent="-406400" fontAlgn="base">
              <a:lnSpc>
                <a:spcPct val="120000"/>
              </a:lnSpc>
              <a:spcBef>
                <a:spcPts val="600"/>
              </a:spcBef>
              <a:spcAft>
                <a:spcPts val="600"/>
              </a:spcAft>
              <a:buClr>
                <a:srgbClr val="FFFFFF"/>
              </a:buClr>
            </a:pPr>
            <a:r>
              <a:rPr lang="en-US" sz="3400" dirty="0">
                <a:latin typeface="Verdana"/>
                <a:ea typeface="Verdana"/>
              </a:rPr>
              <a:t>Were you able to make progress on it? </a:t>
            </a:r>
          </a:p>
          <a:p>
            <a:pPr marL="688975" lvl="1" indent="-406400" fontAlgn="base">
              <a:lnSpc>
                <a:spcPct val="120000"/>
              </a:lnSpc>
              <a:spcBef>
                <a:spcPts val="600"/>
              </a:spcBef>
              <a:spcAft>
                <a:spcPts val="600"/>
              </a:spcAft>
              <a:buClr>
                <a:srgbClr val="FFFFFF"/>
              </a:buClr>
            </a:pPr>
            <a:r>
              <a:rPr lang="en-US" sz="3400" dirty="0">
                <a:latin typeface="Verdana"/>
                <a:ea typeface="Verdana"/>
              </a:rPr>
              <a:t>How is the SSLO approach described in the IET Toolkit and our training similar to or different from your current approach?</a:t>
            </a:r>
          </a:p>
          <a:p>
            <a:pPr fontAlgn="base"/>
            <a:endParaRPr lang="en-US" sz="3400" dirty="0"/>
          </a:p>
          <a:p>
            <a:pPr fontAlgn="base"/>
            <a:r>
              <a:rPr lang="en-US" sz="3400" dirty="0"/>
              <a:t>Ask questions and share ideas! </a:t>
            </a:r>
          </a:p>
        </p:txBody>
      </p:sp>
      <p:sp>
        <p:nvSpPr>
          <p:cNvPr id="9" name="Footer Placeholder 1">
            <a:extLst>
              <a:ext uri="{FF2B5EF4-FFF2-40B4-BE49-F238E27FC236}">
                <a16:creationId xmlns:a16="http://schemas.microsoft.com/office/drawing/2014/main" id="{BF39C479-2884-4D56-9789-53756AE2DCAE}"/>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solidFill>
                  <a:schemeClr val="bg1"/>
                </a:solidFill>
              </a:rPr>
              <a:t>Phase 3: Develop and Implement Cohort</a:t>
            </a:r>
          </a:p>
        </p:txBody>
      </p:sp>
      <p:sp>
        <p:nvSpPr>
          <p:cNvPr id="8" name="Slide Number Placeholder 2">
            <a:extLst>
              <a:ext uri="{FF2B5EF4-FFF2-40B4-BE49-F238E27FC236}">
                <a16:creationId xmlns:a16="http://schemas.microsoft.com/office/drawing/2014/main" id="{81D1C837-0333-4000-B55E-C46D41DE05DC}"/>
              </a:ext>
            </a:extLst>
          </p:cNvPr>
          <p:cNvSpPr>
            <a:spLocks noGrp="1"/>
          </p:cNvSpPr>
          <p:nvPr>
            <p:ph type="sldNum" sz="quarter" idx="4294967295"/>
          </p:nvPr>
        </p:nvSpPr>
        <p:spPr>
          <a:xfrm>
            <a:off x="9448800" y="6553200"/>
            <a:ext cx="2743200" cy="280988"/>
          </a:xfrm>
        </p:spPr>
        <p:txBody>
          <a:bodyPr anchor="b"/>
          <a:lstStyle/>
          <a:p>
            <a:fld id="{46BF826B-1E70-4759-AAB5-894E58C379C3}" type="slidenum">
              <a:rPr lang="en-US" sz="1050" smtClean="0">
                <a:solidFill>
                  <a:schemeClr val="bg1"/>
                </a:solidFill>
              </a:rPr>
              <a:pPr/>
              <a:t>12</a:t>
            </a:fld>
            <a:endParaRPr lang="en-US" sz="1050">
              <a:solidFill>
                <a:schemeClr val="bg1"/>
              </a:solidFill>
            </a:endParaRPr>
          </a:p>
        </p:txBody>
      </p:sp>
    </p:spTree>
    <p:extLst>
      <p:ext uri="{BB962C8B-B14F-4D97-AF65-F5344CB8AC3E}">
        <p14:creationId xmlns:p14="http://schemas.microsoft.com/office/powerpoint/2010/main" val="672599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30109" y="50075"/>
            <a:ext cx="10902950" cy="768806"/>
          </a:xfrm>
          <a:prstGeom prst="rect">
            <a:avLst/>
          </a:prstGeom>
        </p:spPr>
        <p:txBody>
          <a:bodyPr/>
          <a:lstStyle/>
          <a:p>
            <a:r>
              <a:rPr lang="en-US"/>
              <a:t>Quick Reminders</a:t>
            </a:r>
          </a:p>
        </p:txBody>
      </p:sp>
      <p:grpSp>
        <p:nvGrpSpPr>
          <p:cNvPr id="67" name="Group 66" descr="Make sure you are signed into the Zoom desktop client rather than through the browser version.">
            <a:extLst>
              <a:ext uri="{FF2B5EF4-FFF2-40B4-BE49-F238E27FC236}">
                <a16:creationId xmlns:a16="http://schemas.microsoft.com/office/drawing/2014/main" id="{CE26B872-1E81-476C-A838-36ED85B67561}"/>
              </a:ext>
            </a:extLst>
          </p:cNvPr>
          <p:cNvGrpSpPr/>
          <p:nvPr/>
        </p:nvGrpSpPr>
        <p:grpSpPr>
          <a:xfrm>
            <a:off x="-2" y="1057660"/>
            <a:ext cx="9448801" cy="988765"/>
            <a:chOff x="-2" y="1057660"/>
            <a:chExt cx="9448801" cy="988765"/>
          </a:xfrm>
        </p:grpSpPr>
        <p:sp>
          <p:nvSpPr>
            <p:cNvPr id="68" name="Rectangle: Top Corners Rounded 67">
              <a:extLst>
                <a:ext uri="{FF2B5EF4-FFF2-40B4-BE49-F238E27FC236}">
                  <a16:creationId xmlns:a16="http://schemas.microsoft.com/office/drawing/2014/main" id="{9D1B1CE6-244D-4777-A9B4-DA5983AD3F2B}"/>
                </a:ext>
                <a:ext uri="{C183D7F6-B498-43B3-948B-1728B52AA6E4}">
                  <adec:decorative xmlns:adec="http://schemas.microsoft.com/office/drawing/2017/decorative" val="1"/>
                </a:ext>
              </a:extLst>
            </p:cNvPr>
            <p:cNvSpPr/>
            <p:nvPr/>
          </p:nvSpPr>
          <p:spPr>
            <a:xfrm rot="5400000">
              <a:off x="4339997" y="-3166702"/>
              <a:ext cx="768803" cy="9448801"/>
            </a:xfrm>
            <a:prstGeom prst="round2SameRect">
              <a:avLst>
                <a:gd name="adj1" fmla="val 50000"/>
                <a:gd name="adj2" fmla="val 0"/>
              </a:avLst>
            </a:prstGeom>
            <a:solidFill>
              <a:srgbClr val="047C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BB6827BD-F609-4EFA-8DEE-98A638E9173A}"/>
                </a:ext>
                <a:ext uri="{C183D7F6-B498-43B3-948B-1728B52AA6E4}">
                  <adec:decorative xmlns:adec="http://schemas.microsoft.com/office/drawing/2017/decorative" val="1"/>
                </a:ext>
              </a:extLst>
            </p:cNvPr>
            <p:cNvSpPr/>
            <p:nvPr/>
          </p:nvSpPr>
          <p:spPr>
            <a:xfrm>
              <a:off x="508746" y="1057660"/>
              <a:ext cx="988765" cy="988765"/>
            </a:xfrm>
            <a:prstGeom prst="ellipse">
              <a:avLst/>
            </a:prstGeom>
            <a:solidFill>
              <a:srgbClr val="315F9F"/>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B60D455D-3434-400A-A931-FC526109AF7D}"/>
                </a:ext>
              </a:extLst>
            </p:cNvPr>
            <p:cNvGrpSpPr/>
            <p:nvPr/>
          </p:nvGrpSpPr>
          <p:grpSpPr>
            <a:xfrm>
              <a:off x="654512" y="1202650"/>
              <a:ext cx="697231" cy="697231"/>
              <a:chOff x="2014547" y="1577956"/>
              <a:chExt cx="914400" cy="914400"/>
            </a:xfrm>
            <a:solidFill>
              <a:srgbClr val="FFFFFF"/>
            </a:solidFill>
          </p:grpSpPr>
          <p:pic>
            <p:nvPicPr>
              <p:cNvPr id="79" name="Graphic 78">
                <a:extLst>
                  <a:ext uri="{FF2B5EF4-FFF2-40B4-BE49-F238E27FC236}">
                    <a16:creationId xmlns:a16="http://schemas.microsoft.com/office/drawing/2014/main" id="{00F039FF-380C-4A60-B7AE-2FD53A6F69E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14547" y="1577956"/>
                <a:ext cx="914400" cy="914400"/>
              </a:xfrm>
              <a:prstGeom prst="rect">
                <a:avLst/>
              </a:prstGeom>
            </p:spPr>
          </p:pic>
          <p:pic>
            <p:nvPicPr>
              <p:cNvPr id="83" name="Graphic 82" descr="User with solid fill">
                <a:extLst>
                  <a:ext uri="{FF2B5EF4-FFF2-40B4-BE49-F238E27FC236}">
                    <a16:creationId xmlns:a16="http://schemas.microsoft.com/office/drawing/2014/main" id="{2B8B7A31-B51B-468A-BF3B-2F888A321377}"/>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321708" y="1849903"/>
                <a:ext cx="292498" cy="292498"/>
              </a:xfrm>
              <a:prstGeom prst="rect">
                <a:avLst/>
              </a:prstGeom>
            </p:spPr>
          </p:pic>
        </p:grpSp>
        <p:sp>
          <p:nvSpPr>
            <p:cNvPr id="78" name="Content Placeholder 1" descr="Make sure you are signed into the Zoom desktop client rather than through the browser version.">
              <a:extLst>
                <a:ext uri="{FF2B5EF4-FFF2-40B4-BE49-F238E27FC236}">
                  <a16:creationId xmlns:a16="http://schemas.microsoft.com/office/drawing/2014/main" id="{16DC009A-2510-49A6-B5B4-78579F35BDC1}"/>
                </a:ext>
              </a:extLst>
            </p:cNvPr>
            <p:cNvSpPr txBox="1">
              <a:spLocks/>
            </p:cNvSpPr>
            <p:nvPr/>
          </p:nvSpPr>
          <p:spPr>
            <a:xfrm>
              <a:off x="1741988" y="1173296"/>
              <a:ext cx="7054779" cy="7097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1200"/>
                </a:spcBef>
                <a:spcAft>
                  <a:spcPts val="4800"/>
                </a:spcAft>
                <a:buFont typeface="Wingdings" panose="05000000000000000000" pitchFamily="2" charset="2"/>
                <a:buNone/>
              </a:pPr>
              <a:r>
                <a:rPr lang="en-US" sz="2000" dirty="0">
                  <a:solidFill>
                    <a:schemeClr val="bg1"/>
                  </a:solidFill>
                  <a:latin typeface="Verdana" panose="020B0604030504040204" pitchFamily="34" charset="0"/>
                  <a:ea typeface="Verdana" panose="020B0604030504040204" pitchFamily="34" charset="0"/>
                </a:rPr>
                <a:t>Make sure you are signed into the Zoom </a:t>
              </a:r>
              <a:r>
                <a:rPr lang="en-US" sz="2000" u="sng" dirty="0">
                  <a:solidFill>
                    <a:schemeClr val="bg1"/>
                  </a:solidFill>
                  <a:latin typeface="Verdana" panose="020B0604030504040204" pitchFamily="34" charset="0"/>
                  <a:ea typeface="Verdana" panose="020B0604030504040204" pitchFamily="34" charset="0"/>
                </a:rPr>
                <a:t>desktop</a:t>
              </a:r>
              <a:r>
                <a:rPr lang="en-US" sz="2000" dirty="0">
                  <a:solidFill>
                    <a:schemeClr val="bg1"/>
                  </a:solidFill>
                  <a:latin typeface="Verdana" panose="020B0604030504040204" pitchFamily="34" charset="0"/>
                  <a:ea typeface="Verdana" panose="020B0604030504040204" pitchFamily="34" charset="0"/>
                </a:rPr>
                <a:t> client rather than through the browser version.</a:t>
              </a:r>
            </a:p>
          </p:txBody>
        </p:sp>
      </p:grpSp>
      <p:grpSp>
        <p:nvGrpSpPr>
          <p:cNvPr id="84" name="Group 83" descr="We recommend using your computer for audio to facilitate participation and placement into breakout.">
            <a:extLst>
              <a:ext uri="{FF2B5EF4-FFF2-40B4-BE49-F238E27FC236}">
                <a16:creationId xmlns:a16="http://schemas.microsoft.com/office/drawing/2014/main" id="{01CA1D96-B70C-4A2A-B3BE-834228B4C430}"/>
              </a:ext>
            </a:extLst>
          </p:cNvPr>
          <p:cNvGrpSpPr/>
          <p:nvPr/>
        </p:nvGrpSpPr>
        <p:grpSpPr>
          <a:xfrm>
            <a:off x="1" y="2246677"/>
            <a:ext cx="9448803" cy="988765"/>
            <a:chOff x="1" y="2246677"/>
            <a:chExt cx="9448803" cy="988765"/>
          </a:xfrm>
        </p:grpSpPr>
        <p:sp>
          <p:nvSpPr>
            <p:cNvPr id="85" name="Content Placeholder 1">
              <a:extLst>
                <a:ext uri="{FF2B5EF4-FFF2-40B4-BE49-F238E27FC236}">
                  <a16:creationId xmlns:a16="http://schemas.microsoft.com/office/drawing/2014/main" id="{B8BE2F98-BD3E-4AE4-9E80-BB697EB42489}"/>
                </a:ext>
              </a:extLst>
            </p:cNvPr>
            <p:cNvSpPr txBox="1">
              <a:spLocks/>
            </p:cNvSpPr>
            <p:nvPr/>
          </p:nvSpPr>
          <p:spPr>
            <a:xfrm>
              <a:off x="1741988" y="2342041"/>
              <a:ext cx="7054779" cy="70974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1200"/>
                </a:spcBef>
                <a:spcAft>
                  <a:spcPts val="4800"/>
                </a:spcAft>
                <a:buNone/>
              </a:pPr>
              <a:r>
                <a:rPr lang="en-US" sz="2000">
                  <a:solidFill>
                    <a:schemeClr val="bg1"/>
                  </a:solidFill>
                  <a:latin typeface="Verdana" panose="020B0604030504040204" pitchFamily="34" charset="0"/>
                  <a:ea typeface="Verdana" panose="020B0604030504040204" pitchFamily="34" charset="0"/>
                </a:rPr>
                <a:t>If your Internet speed is slow, you may need to keep your camera off to improve quality.</a:t>
              </a:r>
            </a:p>
          </p:txBody>
        </p:sp>
        <p:grpSp>
          <p:nvGrpSpPr>
            <p:cNvPr id="86" name="Group 85">
              <a:extLst>
                <a:ext uri="{FF2B5EF4-FFF2-40B4-BE49-F238E27FC236}">
                  <a16:creationId xmlns:a16="http://schemas.microsoft.com/office/drawing/2014/main" id="{F5B93DD1-D65A-4A62-B906-2943F83F7285}"/>
                </a:ext>
                <a:ext uri="{C183D7F6-B498-43B3-948B-1728B52AA6E4}">
                  <adec:decorative xmlns:adec="http://schemas.microsoft.com/office/drawing/2017/decorative" val="0"/>
                </a:ext>
              </a:extLst>
            </p:cNvPr>
            <p:cNvGrpSpPr/>
            <p:nvPr/>
          </p:nvGrpSpPr>
          <p:grpSpPr>
            <a:xfrm>
              <a:off x="1" y="2246677"/>
              <a:ext cx="9448803" cy="988765"/>
              <a:chOff x="1" y="2246677"/>
              <a:chExt cx="9448803" cy="988765"/>
            </a:xfrm>
          </p:grpSpPr>
          <p:sp>
            <p:nvSpPr>
              <p:cNvPr id="88" name="Rectangle: Top Corners Rounded 87">
                <a:extLst>
                  <a:ext uri="{FF2B5EF4-FFF2-40B4-BE49-F238E27FC236}">
                    <a16:creationId xmlns:a16="http://schemas.microsoft.com/office/drawing/2014/main" id="{7A74ED20-FCB5-42D2-ACF2-FC667B120F1B}"/>
                  </a:ext>
                  <a:ext uri="{C183D7F6-B498-43B3-948B-1728B52AA6E4}">
                    <adec:decorative xmlns:adec="http://schemas.microsoft.com/office/drawing/2017/decorative" val="1"/>
                  </a:ext>
                </a:extLst>
              </p:cNvPr>
              <p:cNvSpPr/>
              <p:nvPr/>
            </p:nvSpPr>
            <p:spPr>
              <a:xfrm rot="5400000">
                <a:off x="4340001" y="-2001277"/>
                <a:ext cx="768804" cy="9448803"/>
              </a:xfrm>
              <a:prstGeom prst="round2SameRect">
                <a:avLst>
                  <a:gd name="adj1" fmla="val 50000"/>
                  <a:gd name="adj2" fmla="val 0"/>
                </a:avLst>
              </a:prstGeom>
              <a:solidFill>
                <a:srgbClr val="047C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033BB28A-82BF-4598-9505-6DD16608E95B}"/>
                  </a:ext>
                  <a:ext uri="{C183D7F6-B498-43B3-948B-1728B52AA6E4}">
                    <adec:decorative xmlns:adec="http://schemas.microsoft.com/office/drawing/2017/decorative" val="1"/>
                  </a:ext>
                </a:extLst>
              </p:cNvPr>
              <p:cNvSpPr/>
              <p:nvPr/>
            </p:nvSpPr>
            <p:spPr>
              <a:xfrm>
                <a:off x="508746" y="2246677"/>
                <a:ext cx="988765" cy="988765"/>
              </a:xfrm>
              <a:prstGeom prst="ellipse">
                <a:avLst/>
              </a:prstGeom>
              <a:solidFill>
                <a:srgbClr val="315F9F"/>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Graphic 89">
                <a:extLst>
                  <a:ext uri="{FF2B5EF4-FFF2-40B4-BE49-F238E27FC236}">
                    <a16:creationId xmlns:a16="http://schemas.microsoft.com/office/drawing/2014/main" id="{57AF7B44-F70D-46C5-B3C0-6DDE1142E2C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4512" y="2361860"/>
                <a:ext cx="736710" cy="736710"/>
              </a:xfrm>
              <a:prstGeom prst="rect">
                <a:avLst/>
              </a:prstGeom>
            </p:spPr>
          </p:pic>
          <p:pic>
            <p:nvPicPr>
              <p:cNvPr id="91" name="Graphic 90">
                <a:extLst>
                  <a:ext uri="{FF2B5EF4-FFF2-40B4-BE49-F238E27FC236}">
                    <a16:creationId xmlns:a16="http://schemas.microsoft.com/office/drawing/2014/main" id="{E9F42B3F-F17B-48AF-AD2B-43ABEE0B7DB1}"/>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02638" y="2566740"/>
                <a:ext cx="267952" cy="267952"/>
              </a:xfrm>
              <a:prstGeom prst="rect">
                <a:avLst/>
              </a:prstGeom>
            </p:spPr>
          </p:pic>
        </p:grpSp>
        <p:sp>
          <p:nvSpPr>
            <p:cNvPr id="87" name="Content Placeholder 1">
              <a:extLst>
                <a:ext uri="{FF2B5EF4-FFF2-40B4-BE49-F238E27FC236}">
                  <a16:creationId xmlns:a16="http://schemas.microsoft.com/office/drawing/2014/main" id="{2DF8F9D6-4D41-49B2-802B-161A1796FCDC}"/>
                </a:ext>
              </a:extLst>
            </p:cNvPr>
            <p:cNvSpPr txBox="1">
              <a:spLocks/>
            </p:cNvSpPr>
            <p:nvPr/>
          </p:nvSpPr>
          <p:spPr>
            <a:xfrm>
              <a:off x="1741988" y="2364697"/>
              <a:ext cx="7054779" cy="7097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1200"/>
                </a:spcBef>
                <a:spcAft>
                  <a:spcPts val="4800"/>
                </a:spcAft>
                <a:buFont typeface="Wingdings" panose="05000000000000000000" pitchFamily="2" charset="2"/>
                <a:buNone/>
              </a:pPr>
              <a:r>
                <a:rPr lang="en-US" sz="2000" dirty="0">
                  <a:solidFill>
                    <a:schemeClr val="bg1"/>
                  </a:solidFill>
                  <a:latin typeface="Verdana" panose="020B0604030504040204" pitchFamily="34" charset="0"/>
                  <a:ea typeface="Verdana" panose="020B0604030504040204" pitchFamily="34" charset="0"/>
                </a:rPr>
                <a:t>We recommend using your computer for audio to facilitate participation.</a:t>
              </a:r>
            </a:p>
          </p:txBody>
        </p:sp>
      </p:grpSp>
      <p:grpSp>
        <p:nvGrpSpPr>
          <p:cNvPr id="92" name="Group 91" descr="Please mute your microphone and turn on your camera.">
            <a:extLst>
              <a:ext uri="{FF2B5EF4-FFF2-40B4-BE49-F238E27FC236}">
                <a16:creationId xmlns:a16="http://schemas.microsoft.com/office/drawing/2014/main" id="{3297D7AF-130B-4962-AFE3-85742061937A}"/>
              </a:ext>
              <a:ext uri="{C183D7F6-B498-43B3-948B-1728B52AA6E4}">
                <adec:decorative xmlns:adec="http://schemas.microsoft.com/office/drawing/2017/decorative" val="0"/>
              </a:ext>
            </a:extLst>
          </p:cNvPr>
          <p:cNvGrpSpPr/>
          <p:nvPr/>
        </p:nvGrpSpPr>
        <p:grpSpPr>
          <a:xfrm>
            <a:off x="1" y="3407166"/>
            <a:ext cx="9448803" cy="988765"/>
            <a:chOff x="1" y="3407166"/>
            <a:chExt cx="9448803" cy="988765"/>
          </a:xfrm>
        </p:grpSpPr>
        <p:sp>
          <p:nvSpPr>
            <p:cNvPr id="93" name="Rectangle: Top Corners Rounded 92">
              <a:extLst>
                <a:ext uri="{FF2B5EF4-FFF2-40B4-BE49-F238E27FC236}">
                  <a16:creationId xmlns:a16="http://schemas.microsoft.com/office/drawing/2014/main" id="{A15294C5-F1E2-4018-A9B5-DD4B4AAA1A78}"/>
                </a:ext>
                <a:ext uri="{C183D7F6-B498-43B3-948B-1728B52AA6E4}">
                  <adec:decorative xmlns:adec="http://schemas.microsoft.com/office/drawing/2017/decorative" val="1"/>
                </a:ext>
              </a:extLst>
            </p:cNvPr>
            <p:cNvSpPr/>
            <p:nvPr/>
          </p:nvSpPr>
          <p:spPr>
            <a:xfrm rot="5400000">
              <a:off x="4340001" y="-835850"/>
              <a:ext cx="768804" cy="9448803"/>
            </a:xfrm>
            <a:prstGeom prst="round2SameRect">
              <a:avLst>
                <a:gd name="adj1" fmla="val 50000"/>
                <a:gd name="adj2" fmla="val 0"/>
              </a:avLst>
            </a:prstGeom>
            <a:solidFill>
              <a:srgbClr val="047C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8900B15F-2026-4FEC-9F76-87261C280060}"/>
                </a:ext>
                <a:ext uri="{C183D7F6-B498-43B3-948B-1728B52AA6E4}">
                  <adec:decorative xmlns:adec="http://schemas.microsoft.com/office/drawing/2017/decorative" val="1"/>
                </a:ext>
              </a:extLst>
            </p:cNvPr>
            <p:cNvSpPr/>
            <p:nvPr/>
          </p:nvSpPr>
          <p:spPr>
            <a:xfrm>
              <a:off x="508746" y="3407166"/>
              <a:ext cx="988765" cy="988765"/>
            </a:xfrm>
            <a:prstGeom prst="ellipse">
              <a:avLst/>
            </a:prstGeom>
            <a:solidFill>
              <a:srgbClr val="315F9F"/>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Content Placeholder 1">
              <a:extLst>
                <a:ext uri="{FF2B5EF4-FFF2-40B4-BE49-F238E27FC236}">
                  <a16:creationId xmlns:a16="http://schemas.microsoft.com/office/drawing/2014/main" id="{54F07FAC-C8A9-43FA-8AB3-BABB81945114}"/>
                </a:ext>
              </a:extLst>
            </p:cNvPr>
            <p:cNvSpPr txBox="1">
              <a:spLocks/>
            </p:cNvSpPr>
            <p:nvPr/>
          </p:nvSpPr>
          <p:spPr>
            <a:xfrm>
              <a:off x="1741989" y="3662597"/>
              <a:ext cx="7479190" cy="5840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4800"/>
                </a:spcAft>
                <a:buNone/>
              </a:pPr>
              <a:r>
                <a:rPr lang="en-US" sz="2000">
                  <a:solidFill>
                    <a:schemeClr val="bg1"/>
                  </a:solidFill>
                  <a:latin typeface="Verdana" panose="020B0604030504040204" pitchFamily="34" charset="0"/>
                  <a:ea typeface="Verdana" panose="020B0604030504040204" pitchFamily="34" charset="0"/>
                </a:rPr>
                <a:t>Please mute your microphone and turn on your camera.</a:t>
              </a:r>
            </a:p>
          </p:txBody>
        </p:sp>
        <p:pic>
          <p:nvPicPr>
            <p:cNvPr id="96" name="Graphic 95">
              <a:extLst>
                <a:ext uri="{FF2B5EF4-FFF2-40B4-BE49-F238E27FC236}">
                  <a16:creationId xmlns:a16="http://schemas.microsoft.com/office/drawing/2014/main" id="{F1A115C4-ACB2-468F-9412-77F4A1925C77}"/>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76875" y="3641701"/>
              <a:ext cx="457647" cy="457647"/>
            </a:xfrm>
            <a:prstGeom prst="rect">
              <a:avLst/>
            </a:prstGeom>
          </p:spPr>
        </p:pic>
        <p:cxnSp>
          <p:nvCxnSpPr>
            <p:cNvPr id="97" name="Straight Connector 96">
              <a:extLst>
                <a:ext uri="{FF2B5EF4-FFF2-40B4-BE49-F238E27FC236}">
                  <a16:creationId xmlns:a16="http://schemas.microsoft.com/office/drawing/2014/main" id="{B5C56E85-1169-4595-B45E-1967D389E382}"/>
                </a:ext>
                <a:ext uri="{C183D7F6-B498-43B3-948B-1728B52AA6E4}">
                  <adec:decorative xmlns:adec="http://schemas.microsoft.com/office/drawing/2017/decorative" val="1"/>
                </a:ext>
              </a:extLst>
            </p:cNvPr>
            <p:cNvCxnSpPr>
              <a:cxnSpLocks/>
            </p:cNvCxnSpPr>
            <p:nvPr/>
          </p:nvCxnSpPr>
          <p:spPr>
            <a:xfrm flipH="1">
              <a:off x="607034" y="3641701"/>
              <a:ext cx="372569" cy="42798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98" name="Graphic 97">
              <a:extLst>
                <a:ext uri="{FF2B5EF4-FFF2-40B4-BE49-F238E27FC236}">
                  <a16:creationId xmlns:a16="http://schemas.microsoft.com/office/drawing/2014/main" id="{75F8C5C3-FF27-4C49-8E68-4BCE37D37C41}"/>
                </a:ext>
                <a:ext uri="{C183D7F6-B498-43B3-948B-1728B52AA6E4}">
                  <adec:decorative xmlns:adec="http://schemas.microsoft.com/office/drawing/2017/decorative" val="1"/>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000238" y="3727173"/>
              <a:ext cx="399234" cy="399234"/>
            </a:xfrm>
            <a:prstGeom prst="rect">
              <a:avLst/>
            </a:prstGeom>
          </p:spPr>
        </p:pic>
      </p:grpSp>
      <p:grpSp>
        <p:nvGrpSpPr>
          <p:cNvPr id="99" name="Group 98" descr="During the webinar, chat the entire group for questions and comments related to the content.">
            <a:extLst>
              <a:ext uri="{FF2B5EF4-FFF2-40B4-BE49-F238E27FC236}">
                <a16:creationId xmlns:a16="http://schemas.microsoft.com/office/drawing/2014/main" id="{F26A06E7-D9B6-44CC-A0EE-32B2D4F46214}"/>
              </a:ext>
            </a:extLst>
          </p:cNvPr>
          <p:cNvGrpSpPr/>
          <p:nvPr/>
        </p:nvGrpSpPr>
        <p:grpSpPr>
          <a:xfrm>
            <a:off x="1" y="4490497"/>
            <a:ext cx="9448801" cy="988765"/>
            <a:chOff x="1" y="4490497"/>
            <a:chExt cx="9448801" cy="988765"/>
          </a:xfrm>
        </p:grpSpPr>
        <p:sp>
          <p:nvSpPr>
            <p:cNvPr id="100" name="Rectangle: Top Corners Rounded 99">
              <a:extLst>
                <a:ext uri="{FF2B5EF4-FFF2-40B4-BE49-F238E27FC236}">
                  <a16:creationId xmlns:a16="http://schemas.microsoft.com/office/drawing/2014/main" id="{519D337D-140A-4F1A-98FE-84D0B2E657A9}"/>
                </a:ext>
                <a:ext uri="{C183D7F6-B498-43B3-948B-1728B52AA6E4}">
                  <adec:decorative xmlns:adec="http://schemas.microsoft.com/office/drawing/2017/decorative" val="1"/>
                </a:ext>
              </a:extLst>
            </p:cNvPr>
            <p:cNvSpPr/>
            <p:nvPr/>
          </p:nvSpPr>
          <p:spPr>
            <a:xfrm rot="5400000">
              <a:off x="4340000" y="254623"/>
              <a:ext cx="768804" cy="9448801"/>
            </a:xfrm>
            <a:prstGeom prst="round2SameRect">
              <a:avLst>
                <a:gd name="adj1" fmla="val 50000"/>
                <a:gd name="adj2" fmla="val 0"/>
              </a:avLst>
            </a:prstGeom>
            <a:solidFill>
              <a:srgbClr val="047C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451F34C6-A015-47E1-847F-3983D069AF29}"/>
                </a:ext>
              </a:extLst>
            </p:cNvPr>
            <p:cNvSpPr/>
            <p:nvPr/>
          </p:nvSpPr>
          <p:spPr>
            <a:xfrm>
              <a:off x="508746" y="4490497"/>
              <a:ext cx="988765" cy="988765"/>
            </a:xfrm>
            <a:prstGeom prst="ellipse">
              <a:avLst/>
            </a:prstGeom>
            <a:solidFill>
              <a:srgbClr val="315F9F"/>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 name="Graphic 101">
              <a:extLst>
                <a:ext uri="{FF2B5EF4-FFF2-40B4-BE49-F238E27FC236}">
                  <a16:creationId xmlns:a16="http://schemas.microsoft.com/office/drawing/2014/main" id="{7A2A2F71-8DB4-473B-B87E-4F4109A1BE0D}"/>
                </a:ext>
                <a:ext uri="{C183D7F6-B498-43B3-948B-1728B52AA6E4}">
                  <adec:decorative xmlns:adec="http://schemas.microsoft.com/office/drawing/2017/decorative" val="1"/>
                </a:ext>
              </a:extLst>
            </p:cNvPr>
            <p:cNvPicPr>
              <a:picLocks noChangeAspect="1"/>
            </p:cNvPicPr>
            <p:nvPr/>
          </p:nvPicPr>
          <p:blipFill>
            <a:blip r:embed="rId13" cstate="print">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23185" y="4652359"/>
              <a:ext cx="776287" cy="776287"/>
            </a:xfrm>
            <a:prstGeom prst="rect">
              <a:avLst/>
            </a:prstGeom>
          </p:spPr>
        </p:pic>
        <p:sp>
          <p:nvSpPr>
            <p:cNvPr id="103" name="Content Placeholder 1">
              <a:extLst>
                <a:ext uri="{FF2B5EF4-FFF2-40B4-BE49-F238E27FC236}">
                  <a16:creationId xmlns:a16="http://schemas.microsoft.com/office/drawing/2014/main" id="{5394D53B-CBC0-44CA-B00A-CA959FD3B09B}"/>
                </a:ext>
              </a:extLst>
            </p:cNvPr>
            <p:cNvSpPr txBox="1">
              <a:spLocks/>
            </p:cNvSpPr>
            <p:nvPr/>
          </p:nvSpPr>
          <p:spPr>
            <a:xfrm>
              <a:off x="1741990" y="4629698"/>
              <a:ext cx="7054779" cy="7097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4800"/>
                </a:spcAft>
                <a:buNone/>
              </a:pPr>
              <a:r>
                <a:rPr lang="en-US" sz="2000">
                  <a:solidFill>
                    <a:schemeClr val="bg1"/>
                  </a:solidFill>
                  <a:latin typeface="Verdana" panose="020B0604030504040204" pitchFamily="34" charset="0"/>
                  <a:ea typeface="Verdana" panose="020B0604030504040204" pitchFamily="34" charset="0"/>
                </a:rPr>
                <a:t>During the webinar, chat the entire group for questions and comments related to the content.</a:t>
              </a:r>
            </a:p>
          </p:txBody>
        </p:sp>
      </p:grpSp>
      <p:grpSp>
        <p:nvGrpSpPr>
          <p:cNvPr id="104" name="Group 103">
            <a:extLst>
              <a:ext uri="{FF2B5EF4-FFF2-40B4-BE49-F238E27FC236}">
                <a16:creationId xmlns:a16="http://schemas.microsoft.com/office/drawing/2014/main" id="{3E7B7574-328C-42DF-9FB0-9DA10119F0A1}"/>
              </a:ext>
              <a:ext uri="{C183D7F6-B498-43B3-948B-1728B52AA6E4}">
                <adec:decorative xmlns:adec="http://schemas.microsoft.com/office/drawing/2017/decorative" val="1"/>
              </a:ext>
            </a:extLst>
          </p:cNvPr>
          <p:cNvGrpSpPr/>
          <p:nvPr/>
        </p:nvGrpSpPr>
        <p:grpSpPr>
          <a:xfrm>
            <a:off x="1" y="5625562"/>
            <a:ext cx="9448799" cy="988765"/>
            <a:chOff x="1" y="5625562"/>
            <a:chExt cx="9448799" cy="988765"/>
          </a:xfrm>
        </p:grpSpPr>
        <p:grpSp>
          <p:nvGrpSpPr>
            <p:cNvPr id="105" name="Group 104">
              <a:extLst>
                <a:ext uri="{FF2B5EF4-FFF2-40B4-BE49-F238E27FC236}">
                  <a16:creationId xmlns:a16="http://schemas.microsoft.com/office/drawing/2014/main" id="{063B0674-4C00-444E-B7A8-7B68824847AD}"/>
                </a:ext>
              </a:extLst>
            </p:cNvPr>
            <p:cNvGrpSpPr/>
            <p:nvPr/>
          </p:nvGrpSpPr>
          <p:grpSpPr>
            <a:xfrm>
              <a:off x="1" y="5625562"/>
              <a:ext cx="9448799" cy="988765"/>
              <a:chOff x="1" y="5625562"/>
              <a:chExt cx="9448799" cy="988765"/>
            </a:xfrm>
          </p:grpSpPr>
          <p:sp>
            <p:nvSpPr>
              <p:cNvPr id="111" name="Rectangle: Top Corners Rounded 110">
                <a:extLst>
                  <a:ext uri="{FF2B5EF4-FFF2-40B4-BE49-F238E27FC236}">
                    <a16:creationId xmlns:a16="http://schemas.microsoft.com/office/drawing/2014/main" id="{FD6721FD-8778-4072-BD88-F36AC523F1E2}"/>
                  </a:ext>
                  <a:ext uri="{C183D7F6-B498-43B3-948B-1728B52AA6E4}">
                    <adec:decorative xmlns:adec="http://schemas.microsoft.com/office/drawing/2017/decorative" val="1"/>
                  </a:ext>
                </a:extLst>
              </p:cNvPr>
              <p:cNvSpPr/>
              <p:nvPr/>
            </p:nvSpPr>
            <p:spPr>
              <a:xfrm rot="5400000">
                <a:off x="4339999" y="1420053"/>
                <a:ext cx="768804" cy="9448799"/>
              </a:xfrm>
              <a:prstGeom prst="round2SameRect">
                <a:avLst>
                  <a:gd name="adj1" fmla="val 50000"/>
                  <a:gd name="adj2" fmla="val 0"/>
                </a:avLst>
              </a:prstGeom>
              <a:solidFill>
                <a:srgbClr val="047C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C74068FD-19C8-4FF4-97E4-838836AF9881}"/>
                  </a:ext>
                  <a:ext uri="{C183D7F6-B498-43B3-948B-1728B52AA6E4}">
                    <adec:decorative xmlns:adec="http://schemas.microsoft.com/office/drawing/2017/decorative" val="1"/>
                  </a:ext>
                </a:extLst>
              </p:cNvPr>
              <p:cNvSpPr/>
              <p:nvPr/>
            </p:nvSpPr>
            <p:spPr>
              <a:xfrm>
                <a:off x="508746" y="5625562"/>
                <a:ext cx="988765" cy="988765"/>
              </a:xfrm>
              <a:prstGeom prst="ellipse">
                <a:avLst/>
              </a:prstGeom>
              <a:solidFill>
                <a:srgbClr val="315F9F"/>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Content Placeholder 1">
              <a:extLst>
                <a:ext uri="{FF2B5EF4-FFF2-40B4-BE49-F238E27FC236}">
                  <a16:creationId xmlns:a16="http://schemas.microsoft.com/office/drawing/2014/main" id="{EF14A3BC-9ABB-4A72-A7F1-5A269C2ACEC6}"/>
                </a:ext>
              </a:extLst>
            </p:cNvPr>
            <p:cNvSpPr txBox="1">
              <a:spLocks/>
            </p:cNvSpPr>
            <p:nvPr/>
          </p:nvSpPr>
          <p:spPr>
            <a:xfrm>
              <a:off x="1741990" y="5788328"/>
              <a:ext cx="7571899" cy="7097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4800"/>
                </a:spcAft>
                <a:buNone/>
              </a:pPr>
              <a:r>
                <a:rPr lang="it-IT" sz="2000">
                  <a:solidFill>
                    <a:schemeClr val="bg1"/>
                  </a:solidFill>
                  <a:latin typeface="Verdana" panose="020B0604030504040204" pitchFamily="34" charset="0"/>
                  <a:ea typeface="Verdana" panose="020B0604030504040204" pitchFamily="34" charset="0"/>
                </a:rPr>
                <a:t>If you experience problems during the webinar, message or email __________ at ________________________</a:t>
              </a:r>
              <a:r>
                <a:rPr lang="en-US" sz="2000">
                  <a:solidFill>
                    <a:schemeClr val="bg1"/>
                  </a:solidFill>
                  <a:latin typeface="Verdana" panose="020B0604030504040204" pitchFamily="34" charset="0"/>
                  <a:ea typeface="Verdana" panose="020B0604030504040204" pitchFamily="34" charset="0"/>
                </a:rPr>
                <a:t>.</a:t>
              </a:r>
            </a:p>
          </p:txBody>
        </p:sp>
        <p:grpSp>
          <p:nvGrpSpPr>
            <p:cNvPr id="107" name="Group 106">
              <a:extLst>
                <a:ext uri="{FF2B5EF4-FFF2-40B4-BE49-F238E27FC236}">
                  <a16:creationId xmlns:a16="http://schemas.microsoft.com/office/drawing/2014/main" id="{F81B7ED4-4A61-4E43-9928-240E9DBE467E}"/>
                </a:ext>
              </a:extLst>
            </p:cNvPr>
            <p:cNvGrpSpPr/>
            <p:nvPr/>
          </p:nvGrpSpPr>
          <p:grpSpPr>
            <a:xfrm>
              <a:off x="737181" y="5754845"/>
              <a:ext cx="525331" cy="662456"/>
              <a:chOff x="737181" y="5754845"/>
              <a:chExt cx="525331" cy="662456"/>
            </a:xfrm>
          </p:grpSpPr>
          <p:sp>
            <p:nvSpPr>
              <p:cNvPr id="108" name="Freeform: Shape 107">
                <a:extLst>
                  <a:ext uri="{FF2B5EF4-FFF2-40B4-BE49-F238E27FC236}">
                    <a16:creationId xmlns:a16="http://schemas.microsoft.com/office/drawing/2014/main" id="{D453E8FD-F18D-42CF-B569-7FEA6985FF78}"/>
                  </a:ext>
                </a:extLst>
              </p:cNvPr>
              <p:cNvSpPr/>
              <p:nvPr/>
            </p:nvSpPr>
            <p:spPr>
              <a:xfrm>
                <a:off x="737181" y="5754845"/>
                <a:ext cx="525331" cy="616474"/>
              </a:xfrm>
              <a:custGeom>
                <a:avLst/>
                <a:gdLst>
                  <a:gd name="connsiteX0" fmla="*/ 373725 w 525331"/>
                  <a:gd name="connsiteY0" fmla="*/ 355389 h 616474"/>
                  <a:gd name="connsiteX1" fmla="*/ 463352 w 525331"/>
                  <a:gd name="connsiteY1" fmla="*/ 401371 h 616474"/>
                  <a:gd name="connsiteX2" fmla="*/ 480498 w 525331"/>
                  <a:gd name="connsiteY2" fmla="*/ 436442 h 616474"/>
                  <a:gd name="connsiteX3" fmla="*/ 494526 w 525331"/>
                  <a:gd name="connsiteY3" fmla="*/ 557243 h 616474"/>
                  <a:gd name="connsiteX4" fmla="*/ 488291 w 525331"/>
                  <a:gd name="connsiteY4" fmla="*/ 571272 h 616474"/>
                  <a:gd name="connsiteX5" fmla="*/ 488291 w 525331"/>
                  <a:gd name="connsiteY5" fmla="*/ 571272 h 616474"/>
                  <a:gd name="connsiteX6" fmla="*/ 446206 w 525331"/>
                  <a:gd name="connsiteY6" fmla="*/ 591535 h 616474"/>
                  <a:gd name="connsiteX7" fmla="*/ 446206 w 525331"/>
                  <a:gd name="connsiteY7" fmla="*/ 616475 h 616474"/>
                  <a:gd name="connsiteX8" fmla="*/ 467248 w 525331"/>
                  <a:gd name="connsiteY8" fmla="*/ 616475 h 616474"/>
                  <a:gd name="connsiteX9" fmla="*/ 505437 w 525331"/>
                  <a:gd name="connsiteY9" fmla="*/ 596991 h 616474"/>
                  <a:gd name="connsiteX10" fmla="*/ 505437 w 525331"/>
                  <a:gd name="connsiteY10" fmla="*/ 596991 h 616474"/>
                  <a:gd name="connsiteX11" fmla="*/ 524921 w 525331"/>
                  <a:gd name="connsiteY11" fmla="*/ 553347 h 616474"/>
                  <a:gd name="connsiteX12" fmla="*/ 512451 w 525331"/>
                  <a:gd name="connsiteY12" fmla="*/ 435663 h 616474"/>
                  <a:gd name="connsiteX13" fmla="*/ 483615 w 525331"/>
                  <a:gd name="connsiteY13" fmla="*/ 377990 h 616474"/>
                  <a:gd name="connsiteX14" fmla="*/ 384636 w 525331"/>
                  <a:gd name="connsiteY14" fmla="*/ 326552 h 616474"/>
                  <a:gd name="connsiteX15" fmla="*/ 346447 w 525331"/>
                  <a:gd name="connsiteY15" fmla="*/ 310965 h 616474"/>
                  <a:gd name="connsiteX16" fmla="*/ 341771 w 525331"/>
                  <a:gd name="connsiteY16" fmla="*/ 303951 h 616474"/>
                  <a:gd name="connsiteX17" fmla="*/ 341771 w 525331"/>
                  <a:gd name="connsiteY17" fmla="*/ 285246 h 616474"/>
                  <a:gd name="connsiteX18" fmla="*/ 388533 w 525331"/>
                  <a:gd name="connsiteY18" fmla="*/ 187826 h 616474"/>
                  <a:gd name="connsiteX19" fmla="*/ 388533 w 525331"/>
                  <a:gd name="connsiteY19" fmla="*/ 159769 h 616474"/>
                  <a:gd name="connsiteX20" fmla="*/ 404120 w 525331"/>
                  <a:gd name="connsiteY20" fmla="*/ 164445 h 616474"/>
                  <a:gd name="connsiteX21" fmla="*/ 390871 w 525331"/>
                  <a:gd name="connsiteY21" fmla="*/ 125477 h 616474"/>
                  <a:gd name="connsiteX22" fmla="*/ 386974 w 525331"/>
                  <a:gd name="connsiteY22" fmla="*/ 109111 h 616474"/>
                  <a:gd name="connsiteX23" fmla="*/ 317611 w 525331"/>
                  <a:gd name="connsiteY23" fmla="*/ 14029 h 616474"/>
                  <a:gd name="connsiteX24" fmla="*/ 307479 w 525331"/>
                  <a:gd name="connsiteY24" fmla="*/ 14808 h 616474"/>
                  <a:gd name="connsiteX25" fmla="*/ 300465 w 525331"/>
                  <a:gd name="connsiteY25" fmla="*/ 20263 h 616474"/>
                  <a:gd name="connsiteX26" fmla="*/ 292671 w 525331"/>
                  <a:gd name="connsiteY26" fmla="*/ 9352 h 616474"/>
                  <a:gd name="connsiteX27" fmla="*/ 283319 w 525331"/>
                  <a:gd name="connsiteY27" fmla="*/ 2338 h 616474"/>
                  <a:gd name="connsiteX28" fmla="*/ 262276 w 525331"/>
                  <a:gd name="connsiteY28" fmla="*/ 0 h 616474"/>
                  <a:gd name="connsiteX29" fmla="*/ 138358 w 525331"/>
                  <a:gd name="connsiteY29" fmla="*/ 111449 h 616474"/>
                  <a:gd name="connsiteX30" fmla="*/ 138358 w 525331"/>
                  <a:gd name="connsiteY30" fmla="*/ 116904 h 616474"/>
                  <a:gd name="connsiteX31" fmla="*/ 138358 w 525331"/>
                  <a:gd name="connsiteY31" fmla="*/ 116904 h 616474"/>
                  <a:gd name="connsiteX32" fmla="*/ 138358 w 525331"/>
                  <a:gd name="connsiteY32" fmla="*/ 130153 h 616474"/>
                  <a:gd name="connsiteX33" fmla="*/ 128226 w 525331"/>
                  <a:gd name="connsiteY33" fmla="*/ 179253 h 616474"/>
                  <a:gd name="connsiteX34" fmla="*/ 114977 w 525331"/>
                  <a:gd name="connsiteY34" fmla="*/ 210428 h 616474"/>
                  <a:gd name="connsiteX35" fmla="*/ 139917 w 525331"/>
                  <a:gd name="connsiteY35" fmla="*/ 203413 h 616474"/>
                  <a:gd name="connsiteX36" fmla="*/ 185120 w 525331"/>
                  <a:gd name="connsiteY36" fmla="*/ 283688 h 616474"/>
                  <a:gd name="connsiteX37" fmla="*/ 185120 w 525331"/>
                  <a:gd name="connsiteY37" fmla="*/ 303172 h 616474"/>
                  <a:gd name="connsiteX38" fmla="*/ 180443 w 525331"/>
                  <a:gd name="connsiteY38" fmla="*/ 310186 h 616474"/>
                  <a:gd name="connsiteX39" fmla="*/ 142255 w 525331"/>
                  <a:gd name="connsiteY39" fmla="*/ 325773 h 616474"/>
                  <a:gd name="connsiteX40" fmla="*/ 43276 w 525331"/>
                  <a:gd name="connsiteY40" fmla="*/ 377211 h 616474"/>
                  <a:gd name="connsiteX41" fmla="*/ 13660 w 525331"/>
                  <a:gd name="connsiteY41" fmla="*/ 434884 h 616474"/>
                  <a:gd name="connsiteX42" fmla="*/ 411 w 525331"/>
                  <a:gd name="connsiteY42" fmla="*/ 553347 h 616474"/>
                  <a:gd name="connsiteX43" fmla="*/ 19895 w 525331"/>
                  <a:gd name="connsiteY43" fmla="*/ 596991 h 616474"/>
                  <a:gd name="connsiteX44" fmla="*/ 58084 w 525331"/>
                  <a:gd name="connsiteY44" fmla="*/ 616475 h 616474"/>
                  <a:gd name="connsiteX45" fmla="*/ 79906 w 525331"/>
                  <a:gd name="connsiteY45" fmla="*/ 616475 h 616474"/>
                  <a:gd name="connsiteX46" fmla="*/ 79906 w 525331"/>
                  <a:gd name="connsiteY46" fmla="*/ 592315 h 616474"/>
                  <a:gd name="connsiteX47" fmla="*/ 37820 w 525331"/>
                  <a:gd name="connsiteY47" fmla="*/ 572051 h 616474"/>
                  <a:gd name="connsiteX48" fmla="*/ 31585 w 525331"/>
                  <a:gd name="connsiteY48" fmla="*/ 558023 h 616474"/>
                  <a:gd name="connsiteX49" fmla="*/ 44834 w 525331"/>
                  <a:gd name="connsiteY49" fmla="*/ 438001 h 616474"/>
                  <a:gd name="connsiteX50" fmla="*/ 44834 w 525331"/>
                  <a:gd name="connsiteY50" fmla="*/ 436442 h 616474"/>
                  <a:gd name="connsiteX51" fmla="*/ 62760 w 525331"/>
                  <a:gd name="connsiteY51" fmla="*/ 401371 h 616474"/>
                  <a:gd name="connsiteX52" fmla="*/ 152386 w 525331"/>
                  <a:gd name="connsiteY52" fmla="*/ 355389 h 616474"/>
                  <a:gd name="connsiteX53" fmla="*/ 164856 w 525331"/>
                  <a:gd name="connsiteY53" fmla="*/ 351492 h 616474"/>
                  <a:gd name="connsiteX54" fmla="*/ 263056 w 525331"/>
                  <a:gd name="connsiteY54" fmla="*/ 374094 h 616474"/>
                  <a:gd name="connsiteX55" fmla="*/ 362035 w 525331"/>
                  <a:gd name="connsiteY55" fmla="*/ 351492 h 616474"/>
                  <a:gd name="connsiteX56" fmla="*/ 373725 w 525331"/>
                  <a:gd name="connsiteY56" fmla="*/ 355389 h 616474"/>
                  <a:gd name="connsiteX57" fmla="*/ 169532 w 525331"/>
                  <a:gd name="connsiteY57" fmla="*/ 194061 h 616474"/>
                  <a:gd name="connsiteX58" fmla="*/ 333198 w 525331"/>
                  <a:gd name="connsiteY58" fmla="*/ 101317 h 616474"/>
                  <a:gd name="connsiteX59" fmla="*/ 356579 w 525331"/>
                  <a:gd name="connsiteY59" fmla="*/ 132491 h 616474"/>
                  <a:gd name="connsiteX60" fmla="*/ 356579 w 525331"/>
                  <a:gd name="connsiteY60" fmla="*/ 187047 h 616474"/>
                  <a:gd name="connsiteX61" fmla="*/ 263056 w 525331"/>
                  <a:gd name="connsiteY61" fmla="*/ 280570 h 616474"/>
                  <a:gd name="connsiteX62" fmla="*/ 169532 w 525331"/>
                  <a:gd name="connsiteY62" fmla="*/ 194061 h 616474"/>
                  <a:gd name="connsiteX63" fmla="*/ 200707 w 525331"/>
                  <a:gd name="connsiteY63" fmla="*/ 334346 h 616474"/>
                  <a:gd name="connsiteX64" fmla="*/ 216294 w 525331"/>
                  <a:gd name="connsiteY64" fmla="*/ 303172 h 616474"/>
                  <a:gd name="connsiteX65" fmla="*/ 216294 w 525331"/>
                  <a:gd name="connsiteY65" fmla="*/ 302392 h 616474"/>
                  <a:gd name="connsiteX66" fmla="*/ 309817 w 525331"/>
                  <a:gd name="connsiteY66" fmla="*/ 302392 h 616474"/>
                  <a:gd name="connsiteX67" fmla="*/ 309817 w 525331"/>
                  <a:gd name="connsiteY67" fmla="*/ 303172 h 616474"/>
                  <a:gd name="connsiteX68" fmla="*/ 324625 w 525331"/>
                  <a:gd name="connsiteY68" fmla="*/ 334346 h 616474"/>
                  <a:gd name="connsiteX69" fmla="*/ 262276 w 525331"/>
                  <a:gd name="connsiteY69" fmla="*/ 342919 h 616474"/>
                  <a:gd name="connsiteX70" fmla="*/ 200707 w 525331"/>
                  <a:gd name="connsiteY70" fmla="*/ 334346 h 61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25331" h="616474">
                    <a:moveTo>
                      <a:pt x="373725" y="355389"/>
                    </a:moveTo>
                    <a:cubicBezTo>
                      <a:pt x="406458" y="367079"/>
                      <a:pt x="437633" y="380328"/>
                      <a:pt x="463352" y="401371"/>
                    </a:cubicBezTo>
                    <a:cubicBezTo>
                      <a:pt x="474263" y="409944"/>
                      <a:pt x="480498" y="422414"/>
                      <a:pt x="480498" y="436442"/>
                    </a:cubicBezTo>
                    <a:lnTo>
                      <a:pt x="494526" y="557243"/>
                    </a:lnTo>
                    <a:cubicBezTo>
                      <a:pt x="495305" y="562699"/>
                      <a:pt x="492967" y="568155"/>
                      <a:pt x="488291" y="571272"/>
                    </a:cubicBezTo>
                    <a:lnTo>
                      <a:pt x="488291" y="571272"/>
                    </a:lnTo>
                    <a:cubicBezTo>
                      <a:pt x="475042" y="579845"/>
                      <a:pt x="461014" y="586859"/>
                      <a:pt x="446206" y="591535"/>
                    </a:cubicBezTo>
                    <a:lnTo>
                      <a:pt x="446206" y="616475"/>
                    </a:lnTo>
                    <a:lnTo>
                      <a:pt x="467248" y="616475"/>
                    </a:lnTo>
                    <a:cubicBezTo>
                      <a:pt x="480498" y="611019"/>
                      <a:pt x="493747" y="604785"/>
                      <a:pt x="505437" y="596991"/>
                    </a:cubicBezTo>
                    <a:lnTo>
                      <a:pt x="505437" y="596991"/>
                    </a:lnTo>
                    <a:cubicBezTo>
                      <a:pt x="519466" y="587639"/>
                      <a:pt x="527259" y="570493"/>
                      <a:pt x="524921" y="553347"/>
                    </a:cubicBezTo>
                    <a:lnTo>
                      <a:pt x="512451" y="435663"/>
                    </a:lnTo>
                    <a:cubicBezTo>
                      <a:pt x="511672" y="413062"/>
                      <a:pt x="501540" y="392019"/>
                      <a:pt x="483615" y="377990"/>
                    </a:cubicBezTo>
                    <a:cubicBezTo>
                      <a:pt x="454779" y="353830"/>
                      <a:pt x="420487" y="339022"/>
                      <a:pt x="384636" y="326552"/>
                    </a:cubicBezTo>
                    <a:lnTo>
                      <a:pt x="346447" y="310965"/>
                    </a:lnTo>
                    <a:cubicBezTo>
                      <a:pt x="343330" y="309407"/>
                      <a:pt x="341771" y="307068"/>
                      <a:pt x="341771" y="303951"/>
                    </a:cubicBezTo>
                    <a:lnTo>
                      <a:pt x="341771" y="285246"/>
                    </a:lnTo>
                    <a:cubicBezTo>
                      <a:pt x="371387" y="261865"/>
                      <a:pt x="388533" y="226015"/>
                      <a:pt x="388533" y="187826"/>
                    </a:cubicBezTo>
                    <a:lnTo>
                      <a:pt x="388533" y="159769"/>
                    </a:lnTo>
                    <a:cubicBezTo>
                      <a:pt x="393209" y="162887"/>
                      <a:pt x="398665" y="163666"/>
                      <a:pt x="404120" y="164445"/>
                    </a:cubicBezTo>
                    <a:lnTo>
                      <a:pt x="390871" y="125477"/>
                    </a:lnTo>
                    <a:cubicBezTo>
                      <a:pt x="389312" y="120022"/>
                      <a:pt x="387754" y="114566"/>
                      <a:pt x="386974" y="109111"/>
                    </a:cubicBezTo>
                    <a:cubicBezTo>
                      <a:pt x="380739" y="64687"/>
                      <a:pt x="354241" y="33513"/>
                      <a:pt x="317611" y="14029"/>
                    </a:cubicBezTo>
                    <a:cubicBezTo>
                      <a:pt x="314494" y="12470"/>
                      <a:pt x="310597" y="12470"/>
                      <a:pt x="307479" y="14808"/>
                    </a:cubicBezTo>
                    <a:lnTo>
                      <a:pt x="300465" y="20263"/>
                    </a:lnTo>
                    <a:lnTo>
                      <a:pt x="292671" y="9352"/>
                    </a:lnTo>
                    <a:cubicBezTo>
                      <a:pt x="290333" y="6235"/>
                      <a:pt x="287216" y="3117"/>
                      <a:pt x="283319" y="2338"/>
                    </a:cubicBezTo>
                    <a:cubicBezTo>
                      <a:pt x="276305" y="779"/>
                      <a:pt x="269291" y="0"/>
                      <a:pt x="262276" y="0"/>
                    </a:cubicBezTo>
                    <a:cubicBezTo>
                      <a:pt x="200707" y="0"/>
                      <a:pt x="149269" y="48320"/>
                      <a:pt x="138358" y="111449"/>
                    </a:cubicBezTo>
                    <a:lnTo>
                      <a:pt x="138358" y="116904"/>
                    </a:lnTo>
                    <a:lnTo>
                      <a:pt x="138358" y="116904"/>
                    </a:lnTo>
                    <a:lnTo>
                      <a:pt x="138358" y="130153"/>
                    </a:lnTo>
                    <a:cubicBezTo>
                      <a:pt x="138358" y="147299"/>
                      <a:pt x="135240" y="163666"/>
                      <a:pt x="128226" y="179253"/>
                    </a:cubicBezTo>
                    <a:lnTo>
                      <a:pt x="114977" y="210428"/>
                    </a:lnTo>
                    <a:cubicBezTo>
                      <a:pt x="114977" y="210428"/>
                      <a:pt x="124329" y="208090"/>
                      <a:pt x="139917" y="203413"/>
                    </a:cubicBezTo>
                    <a:cubicBezTo>
                      <a:pt x="143813" y="235367"/>
                      <a:pt x="160180" y="264204"/>
                      <a:pt x="185120" y="283688"/>
                    </a:cubicBezTo>
                    <a:lnTo>
                      <a:pt x="185120" y="303172"/>
                    </a:lnTo>
                    <a:cubicBezTo>
                      <a:pt x="185120" y="306289"/>
                      <a:pt x="183561" y="309407"/>
                      <a:pt x="180443" y="310186"/>
                    </a:cubicBezTo>
                    <a:lnTo>
                      <a:pt x="142255" y="325773"/>
                    </a:lnTo>
                    <a:cubicBezTo>
                      <a:pt x="106404" y="338243"/>
                      <a:pt x="72112" y="353051"/>
                      <a:pt x="43276" y="377211"/>
                    </a:cubicBezTo>
                    <a:cubicBezTo>
                      <a:pt x="25350" y="391239"/>
                      <a:pt x="14439" y="412282"/>
                      <a:pt x="13660" y="434884"/>
                    </a:cubicBezTo>
                    <a:lnTo>
                      <a:pt x="411" y="553347"/>
                    </a:lnTo>
                    <a:cubicBezTo>
                      <a:pt x="-1927" y="570493"/>
                      <a:pt x="5866" y="587639"/>
                      <a:pt x="19895" y="596991"/>
                    </a:cubicBezTo>
                    <a:cubicBezTo>
                      <a:pt x="31585" y="604785"/>
                      <a:pt x="44834" y="611019"/>
                      <a:pt x="58084" y="616475"/>
                    </a:cubicBezTo>
                    <a:lnTo>
                      <a:pt x="79906" y="616475"/>
                    </a:lnTo>
                    <a:lnTo>
                      <a:pt x="79906" y="592315"/>
                    </a:lnTo>
                    <a:cubicBezTo>
                      <a:pt x="65098" y="586859"/>
                      <a:pt x="51069" y="580624"/>
                      <a:pt x="37820" y="572051"/>
                    </a:cubicBezTo>
                    <a:cubicBezTo>
                      <a:pt x="33144" y="568934"/>
                      <a:pt x="30806" y="563478"/>
                      <a:pt x="31585" y="558023"/>
                    </a:cubicBezTo>
                    <a:lnTo>
                      <a:pt x="44834" y="438001"/>
                    </a:lnTo>
                    <a:lnTo>
                      <a:pt x="44834" y="436442"/>
                    </a:lnTo>
                    <a:cubicBezTo>
                      <a:pt x="44834" y="422414"/>
                      <a:pt x="51849" y="409944"/>
                      <a:pt x="62760" y="401371"/>
                    </a:cubicBezTo>
                    <a:cubicBezTo>
                      <a:pt x="88479" y="380328"/>
                      <a:pt x="119653" y="367079"/>
                      <a:pt x="152386" y="355389"/>
                    </a:cubicBezTo>
                    <a:lnTo>
                      <a:pt x="164856" y="351492"/>
                    </a:lnTo>
                    <a:cubicBezTo>
                      <a:pt x="187458" y="365521"/>
                      <a:pt x="223308" y="374094"/>
                      <a:pt x="263056" y="374094"/>
                    </a:cubicBezTo>
                    <a:cubicBezTo>
                      <a:pt x="302803" y="374094"/>
                      <a:pt x="338654" y="365521"/>
                      <a:pt x="362035" y="351492"/>
                    </a:cubicBezTo>
                    <a:lnTo>
                      <a:pt x="373725" y="355389"/>
                    </a:lnTo>
                    <a:close/>
                    <a:moveTo>
                      <a:pt x="169532" y="194061"/>
                    </a:moveTo>
                    <a:cubicBezTo>
                      <a:pt x="222529" y="176136"/>
                      <a:pt x="298906" y="144961"/>
                      <a:pt x="333198" y="101317"/>
                    </a:cubicBezTo>
                    <a:cubicBezTo>
                      <a:pt x="340212" y="112228"/>
                      <a:pt x="348006" y="122360"/>
                      <a:pt x="356579" y="132491"/>
                    </a:cubicBezTo>
                    <a:lnTo>
                      <a:pt x="356579" y="187047"/>
                    </a:lnTo>
                    <a:cubicBezTo>
                      <a:pt x="356579" y="238485"/>
                      <a:pt x="314494" y="280570"/>
                      <a:pt x="263056" y="280570"/>
                    </a:cubicBezTo>
                    <a:cubicBezTo>
                      <a:pt x="213956" y="280570"/>
                      <a:pt x="173429" y="243161"/>
                      <a:pt x="169532" y="194061"/>
                    </a:cubicBezTo>
                    <a:close/>
                    <a:moveTo>
                      <a:pt x="200707" y="334346"/>
                    </a:moveTo>
                    <a:cubicBezTo>
                      <a:pt x="210059" y="327332"/>
                      <a:pt x="216294" y="315641"/>
                      <a:pt x="216294" y="303172"/>
                    </a:cubicBezTo>
                    <a:lnTo>
                      <a:pt x="216294" y="302392"/>
                    </a:lnTo>
                    <a:cubicBezTo>
                      <a:pt x="245910" y="314862"/>
                      <a:pt x="280202" y="314862"/>
                      <a:pt x="309817" y="302392"/>
                    </a:cubicBezTo>
                    <a:lnTo>
                      <a:pt x="309817" y="303172"/>
                    </a:lnTo>
                    <a:cubicBezTo>
                      <a:pt x="309817" y="314862"/>
                      <a:pt x="315273" y="326552"/>
                      <a:pt x="324625" y="334346"/>
                    </a:cubicBezTo>
                    <a:cubicBezTo>
                      <a:pt x="304362" y="340581"/>
                      <a:pt x="283319" y="343698"/>
                      <a:pt x="262276" y="342919"/>
                    </a:cubicBezTo>
                    <a:cubicBezTo>
                      <a:pt x="242013" y="342919"/>
                      <a:pt x="220970" y="339802"/>
                      <a:pt x="200707" y="334346"/>
                    </a:cubicBezTo>
                    <a:close/>
                  </a:path>
                </a:pathLst>
              </a:custGeom>
              <a:solidFill>
                <a:schemeClr val="bg1"/>
              </a:solidFill>
              <a:ln w="7739"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9A1D6619-CD79-4D49-BFBE-C366730018C6}"/>
                  </a:ext>
                </a:extLst>
              </p:cNvPr>
              <p:cNvSpPr/>
              <p:nvPr/>
            </p:nvSpPr>
            <p:spPr>
              <a:xfrm>
                <a:off x="773443" y="6174141"/>
                <a:ext cx="454367" cy="243160"/>
              </a:xfrm>
              <a:custGeom>
                <a:avLst/>
                <a:gdLst>
                  <a:gd name="connsiteX0" fmla="*/ 395136 w 454367"/>
                  <a:gd name="connsiteY0" fmla="*/ 19484 h 243160"/>
                  <a:gd name="connsiteX1" fmla="*/ 375652 w 454367"/>
                  <a:gd name="connsiteY1" fmla="*/ 0 h 243160"/>
                  <a:gd name="connsiteX2" fmla="*/ 375652 w 454367"/>
                  <a:gd name="connsiteY2" fmla="*/ 0 h 243160"/>
                  <a:gd name="connsiteX3" fmla="*/ 78716 w 454367"/>
                  <a:gd name="connsiteY3" fmla="*/ 0 h 243160"/>
                  <a:gd name="connsiteX4" fmla="*/ 59231 w 454367"/>
                  <a:gd name="connsiteY4" fmla="*/ 19484 h 243160"/>
                  <a:gd name="connsiteX5" fmla="*/ 59231 w 454367"/>
                  <a:gd name="connsiteY5" fmla="*/ 19484 h 243160"/>
                  <a:gd name="connsiteX6" fmla="*/ 59231 w 454367"/>
                  <a:gd name="connsiteY6" fmla="*/ 213545 h 243160"/>
                  <a:gd name="connsiteX7" fmla="*/ 0 w 454367"/>
                  <a:gd name="connsiteY7" fmla="*/ 213545 h 243160"/>
                  <a:gd name="connsiteX8" fmla="*/ 0 w 454367"/>
                  <a:gd name="connsiteY8" fmla="*/ 223677 h 243160"/>
                  <a:gd name="connsiteX9" fmla="*/ 19484 w 454367"/>
                  <a:gd name="connsiteY9" fmla="*/ 243161 h 243160"/>
                  <a:gd name="connsiteX10" fmla="*/ 434884 w 454367"/>
                  <a:gd name="connsiteY10" fmla="*/ 243161 h 243160"/>
                  <a:gd name="connsiteX11" fmla="*/ 454368 w 454367"/>
                  <a:gd name="connsiteY11" fmla="*/ 223677 h 243160"/>
                  <a:gd name="connsiteX12" fmla="*/ 454368 w 454367"/>
                  <a:gd name="connsiteY12" fmla="*/ 213545 h 243160"/>
                  <a:gd name="connsiteX13" fmla="*/ 395136 w 454367"/>
                  <a:gd name="connsiteY13" fmla="*/ 213545 h 243160"/>
                  <a:gd name="connsiteX14" fmla="*/ 395136 w 454367"/>
                  <a:gd name="connsiteY14" fmla="*/ 19484 h 243160"/>
                  <a:gd name="connsiteX15" fmla="*/ 186267 w 454367"/>
                  <a:gd name="connsiteY15" fmla="*/ 148079 h 243160"/>
                  <a:gd name="connsiteX16" fmla="*/ 175356 w 454367"/>
                  <a:gd name="connsiteY16" fmla="*/ 158990 h 243160"/>
                  <a:gd name="connsiteX17" fmla="*/ 131712 w 454367"/>
                  <a:gd name="connsiteY17" fmla="*/ 115345 h 243160"/>
                  <a:gd name="connsiteX18" fmla="*/ 175356 w 454367"/>
                  <a:gd name="connsiteY18" fmla="*/ 71701 h 243160"/>
                  <a:gd name="connsiteX19" fmla="*/ 186267 w 454367"/>
                  <a:gd name="connsiteY19" fmla="*/ 82612 h 243160"/>
                  <a:gd name="connsiteX20" fmla="*/ 153534 w 454367"/>
                  <a:gd name="connsiteY20" fmla="*/ 115345 h 243160"/>
                  <a:gd name="connsiteX21" fmla="*/ 186267 w 454367"/>
                  <a:gd name="connsiteY21" fmla="*/ 148079 h 243160"/>
                  <a:gd name="connsiteX22" fmla="*/ 215883 w 454367"/>
                  <a:gd name="connsiteY22" fmla="*/ 164445 h 243160"/>
                  <a:gd name="connsiteX23" fmla="*/ 201855 w 454367"/>
                  <a:gd name="connsiteY23" fmla="*/ 158210 h 243160"/>
                  <a:gd name="connsiteX24" fmla="*/ 238485 w 454367"/>
                  <a:gd name="connsiteY24" fmla="*/ 70143 h 243160"/>
                  <a:gd name="connsiteX25" fmla="*/ 252513 w 454367"/>
                  <a:gd name="connsiteY25" fmla="*/ 76377 h 243160"/>
                  <a:gd name="connsiteX26" fmla="*/ 215883 w 454367"/>
                  <a:gd name="connsiteY26" fmla="*/ 164445 h 243160"/>
                  <a:gd name="connsiteX27" fmla="*/ 278232 w 454367"/>
                  <a:gd name="connsiteY27" fmla="*/ 159769 h 243160"/>
                  <a:gd name="connsiteX28" fmla="*/ 267321 w 454367"/>
                  <a:gd name="connsiteY28" fmla="*/ 148858 h 243160"/>
                  <a:gd name="connsiteX29" fmla="*/ 300054 w 454367"/>
                  <a:gd name="connsiteY29" fmla="*/ 116125 h 243160"/>
                  <a:gd name="connsiteX30" fmla="*/ 267321 w 454367"/>
                  <a:gd name="connsiteY30" fmla="*/ 83392 h 243160"/>
                  <a:gd name="connsiteX31" fmla="*/ 278232 w 454367"/>
                  <a:gd name="connsiteY31" fmla="*/ 72481 h 243160"/>
                  <a:gd name="connsiteX32" fmla="*/ 321876 w 454367"/>
                  <a:gd name="connsiteY32" fmla="*/ 116125 h 243160"/>
                  <a:gd name="connsiteX33" fmla="*/ 278232 w 454367"/>
                  <a:gd name="connsiteY33" fmla="*/ 159769 h 24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4367" h="243160">
                    <a:moveTo>
                      <a:pt x="395136" y="19484"/>
                    </a:moveTo>
                    <a:cubicBezTo>
                      <a:pt x="395136" y="8573"/>
                      <a:pt x="386563" y="0"/>
                      <a:pt x="375652" y="0"/>
                    </a:cubicBezTo>
                    <a:lnTo>
                      <a:pt x="375652" y="0"/>
                    </a:lnTo>
                    <a:lnTo>
                      <a:pt x="78716" y="0"/>
                    </a:lnTo>
                    <a:cubicBezTo>
                      <a:pt x="67804" y="0"/>
                      <a:pt x="59231" y="8573"/>
                      <a:pt x="59231" y="19484"/>
                    </a:cubicBezTo>
                    <a:lnTo>
                      <a:pt x="59231" y="19484"/>
                    </a:lnTo>
                    <a:lnTo>
                      <a:pt x="59231" y="213545"/>
                    </a:lnTo>
                    <a:lnTo>
                      <a:pt x="0" y="213545"/>
                    </a:lnTo>
                    <a:lnTo>
                      <a:pt x="0" y="223677"/>
                    </a:lnTo>
                    <a:cubicBezTo>
                      <a:pt x="0" y="234588"/>
                      <a:pt x="8573" y="243161"/>
                      <a:pt x="19484" y="243161"/>
                    </a:cubicBezTo>
                    <a:lnTo>
                      <a:pt x="434884" y="243161"/>
                    </a:lnTo>
                    <a:cubicBezTo>
                      <a:pt x="445795" y="243161"/>
                      <a:pt x="454368" y="234588"/>
                      <a:pt x="454368" y="223677"/>
                    </a:cubicBezTo>
                    <a:lnTo>
                      <a:pt x="454368" y="213545"/>
                    </a:lnTo>
                    <a:lnTo>
                      <a:pt x="395136" y="213545"/>
                    </a:lnTo>
                    <a:lnTo>
                      <a:pt x="395136" y="19484"/>
                    </a:lnTo>
                    <a:close/>
                    <a:moveTo>
                      <a:pt x="186267" y="148079"/>
                    </a:moveTo>
                    <a:lnTo>
                      <a:pt x="175356" y="158990"/>
                    </a:lnTo>
                    <a:lnTo>
                      <a:pt x="131712" y="115345"/>
                    </a:lnTo>
                    <a:lnTo>
                      <a:pt x="175356" y="71701"/>
                    </a:lnTo>
                    <a:lnTo>
                      <a:pt x="186267" y="82612"/>
                    </a:lnTo>
                    <a:lnTo>
                      <a:pt x="153534" y="115345"/>
                    </a:lnTo>
                    <a:lnTo>
                      <a:pt x="186267" y="148079"/>
                    </a:lnTo>
                    <a:close/>
                    <a:moveTo>
                      <a:pt x="215883" y="164445"/>
                    </a:moveTo>
                    <a:lnTo>
                      <a:pt x="201855" y="158210"/>
                    </a:lnTo>
                    <a:lnTo>
                      <a:pt x="238485" y="70143"/>
                    </a:lnTo>
                    <a:lnTo>
                      <a:pt x="252513" y="76377"/>
                    </a:lnTo>
                    <a:lnTo>
                      <a:pt x="215883" y="164445"/>
                    </a:lnTo>
                    <a:close/>
                    <a:moveTo>
                      <a:pt x="278232" y="159769"/>
                    </a:moveTo>
                    <a:lnTo>
                      <a:pt x="267321" y="148858"/>
                    </a:lnTo>
                    <a:lnTo>
                      <a:pt x="300054" y="116125"/>
                    </a:lnTo>
                    <a:lnTo>
                      <a:pt x="267321" y="83392"/>
                    </a:lnTo>
                    <a:lnTo>
                      <a:pt x="278232" y="72481"/>
                    </a:lnTo>
                    <a:lnTo>
                      <a:pt x="321876" y="116125"/>
                    </a:lnTo>
                    <a:lnTo>
                      <a:pt x="278232" y="159769"/>
                    </a:lnTo>
                    <a:close/>
                  </a:path>
                </a:pathLst>
              </a:custGeom>
              <a:solidFill>
                <a:schemeClr val="bg1"/>
              </a:solidFill>
              <a:ln w="7739" cap="flat">
                <a:noFill/>
                <a:prstDash val="solid"/>
                <a:miter/>
              </a:ln>
            </p:spPr>
            <p:txBody>
              <a:bodyPr rtlCol="0" anchor="ctr"/>
              <a:lstStyle/>
              <a:p>
                <a:endParaRPr lang="en-US"/>
              </a:p>
            </p:txBody>
          </p:sp>
          <p:sp>
            <p:nvSpPr>
              <p:cNvPr id="110" name="Rectangle 109">
                <a:extLst>
                  <a:ext uri="{FF2B5EF4-FFF2-40B4-BE49-F238E27FC236}">
                    <a16:creationId xmlns:a16="http://schemas.microsoft.com/office/drawing/2014/main" id="{87352855-C6CA-47D9-B42C-BB17261F7DBF}"/>
                  </a:ext>
                </a:extLst>
              </p:cNvPr>
              <p:cNvSpPr/>
              <p:nvPr/>
            </p:nvSpPr>
            <p:spPr>
              <a:xfrm>
                <a:off x="888723" y="6226629"/>
                <a:ext cx="223030" cy="144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descr="DEE: Flatten this thumbnail and the text underneath it into one image and apply the following alt text:&#10;Cover of the I E T Design Camp Participant Guide. Remember to take notes in your Participant Guide!">
            <a:extLst>
              <a:ext uri="{FF2B5EF4-FFF2-40B4-BE49-F238E27FC236}">
                <a16:creationId xmlns:a16="http://schemas.microsoft.com/office/drawing/2014/main" id="{FB3E7709-2BFB-4F28-A6A7-98F3D8B3271E}"/>
              </a:ext>
            </a:extLst>
          </p:cNvPr>
          <p:cNvGrpSpPr/>
          <p:nvPr/>
        </p:nvGrpSpPr>
        <p:grpSpPr>
          <a:xfrm>
            <a:off x="9713267" y="1748300"/>
            <a:ext cx="2132511" cy="4102103"/>
            <a:chOff x="9713267" y="1748300"/>
            <a:chExt cx="2132511" cy="4102103"/>
          </a:xfrm>
        </p:grpSpPr>
        <p:sp>
          <p:nvSpPr>
            <p:cNvPr id="50" name="TextBox 49">
              <a:extLst>
                <a:ext uri="{FF2B5EF4-FFF2-40B4-BE49-F238E27FC236}">
                  <a16:creationId xmlns:a16="http://schemas.microsoft.com/office/drawing/2014/main" id="{80BD19F9-D445-4874-B135-CCE04EB2E378}"/>
                </a:ext>
              </a:extLst>
            </p:cNvPr>
            <p:cNvSpPr txBox="1"/>
            <p:nvPr/>
          </p:nvSpPr>
          <p:spPr>
            <a:xfrm>
              <a:off x="9713267" y="4650074"/>
              <a:ext cx="2132509" cy="1200329"/>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Remember to take notes in your Participant Guide!</a:t>
              </a:r>
            </a:p>
          </p:txBody>
        </p:sp>
        <p:grpSp>
          <p:nvGrpSpPr>
            <p:cNvPr id="51" name="Group 50">
              <a:extLst>
                <a:ext uri="{FF2B5EF4-FFF2-40B4-BE49-F238E27FC236}">
                  <a16:creationId xmlns:a16="http://schemas.microsoft.com/office/drawing/2014/main" id="{B1903464-4FED-4D13-A2B9-321F37E35D33}"/>
                </a:ext>
              </a:extLst>
            </p:cNvPr>
            <p:cNvGrpSpPr/>
            <p:nvPr/>
          </p:nvGrpSpPr>
          <p:grpSpPr>
            <a:xfrm>
              <a:off x="9773268" y="1773754"/>
              <a:ext cx="2072510" cy="2697701"/>
              <a:chOff x="8974876" y="2134844"/>
              <a:chExt cx="2570402" cy="3345787"/>
            </a:xfrm>
          </p:grpSpPr>
          <p:sp>
            <p:nvSpPr>
              <p:cNvPr id="53" name="Rectangle 52">
                <a:extLst>
                  <a:ext uri="{FF2B5EF4-FFF2-40B4-BE49-F238E27FC236}">
                    <a16:creationId xmlns:a16="http://schemas.microsoft.com/office/drawing/2014/main" id="{6CB39121-8FEE-4FBB-AE99-CC2DBC286193}"/>
                  </a:ext>
                  <a:ext uri="{C183D7F6-B498-43B3-948B-1728B52AA6E4}">
                    <adec:decorative xmlns:adec="http://schemas.microsoft.com/office/drawing/2017/decorative" val="1"/>
                  </a:ext>
                </a:extLst>
              </p:cNvPr>
              <p:cNvSpPr/>
              <p:nvPr/>
            </p:nvSpPr>
            <p:spPr>
              <a:xfrm rot="319613">
                <a:off x="8996556" y="2157187"/>
                <a:ext cx="2548722" cy="3323444"/>
              </a:xfrm>
              <a:prstGeom prst="rect">
                <a:avLst/>
              </a:prstGeom>
              <a:solidFill>
                <a:schemeClr val="bg1"/>
              </a:solidFill>
              <a:ln w="6350">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01CF0270-A209-4A63-97D2-4929F6660478}"/>
                  </a:ext>
                  <a:ext uri="{C183D7F6-B498-43B3-948B-1728B52AA6E4}">
                    <adec:decorative xmlns:adec="http://schemas.microsoft.com/office/drawing/2017/decorative" val="1"/>
                  </a:ext>
                </a:extLst>
              </p:cNvPr>
              <p:cNvSpPr/>
              <p:nvPr/>
            </p:nvSpPr>
            <p:spPr>
              <a:xfrm rot="319613">
                <a:off x="8974876" y="2134844"/>
                <a:ext cx="2548721" cy="3323444"/>
              </a:xfrm>
              <a:prstGeom prst="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2" name="Picture 51">
              <a:extLst>
                <a:ext uri="{FF2B5EF4-FFF2-40B4-BE49-F238E27FC236}">
                  <a16:creationId xmlns:a16="http://schemas.microsoft.com/office/drawing/2014/main" id="{FBEB4F0D-A235-40AD-BFE0-F3DD68075BC6}"/>
                </a:ext>
                <a:ext uri="{C183D7F6-B498-43B3-948B-1728B52AA6E4}">
                  <adec:decorative xmlns:adec="http://schemas.microsoft.com/office/drawing/2017/decorative" val="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rot="317534">
              <a:off x="9757043" y="1748300"/>
              <a:ext cx="2044819" cy="2681523"/>
            </a:xfrm>
            <a:prstGeom prst="rect">
              <a:avLst/>
            </a:prstGeom>
            <a:solidFill>
              <a:schemeClr val="bg1"/>
            </a:solidFill>
            <a:ln w="6350">
              <a:solidFill>
                <a:schemeClr val="bg1">
                  <a:lumMod val="50000"/>
                </a:schemeClr>
              </a:solidFill>
            </a:ln>
          </p:spPr>
        </p:pic>
      </p:grpSp>
      <p:sp>
        <p:nvSpPr>
          <p:cNvPr id="81" name="Footer Placeholder 1">
            <a:extLst>
              <a:ext uri="{FF2B5EF4-FFF2-40B4-BE49-F238E27FC236}">
                <a16:creationId xmlns:a16="http://schemas.microsoft.com/office/drawing/2014/main" id="{5C7BC1B8-BE00-41F5-BA19-9675E5429E9A}"/>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solidFill>
                  <a:srgbClr val="315F9F"/>
                </a:solidFill>
              </a:rPr>
              <a:t>Phase 3: Develop and Implement Cohort</a:t>
            </a:r>
          </a:p>
        </p:txBody>
      </p:sp>
      <p:sp>
        <p:nvSpPr>
          <p:cNvPr id="82" name="Slide Number Placeholder 2">
            <a:extLst>
              <a:ext uri="{FF2B5EF4-FFF2-40B4-BE49-F238E27FC236}">
                <a16:creationId xmlns:a16="http://schemas.microsoft.com/office/drawing/2014/main" id="{B0A0AC98-5D30-42F1-9E84-79299A01B6F3}"/>
              </a:ext>
            </a:extLst>
          </p:cNvPr>
          <p:cNvSpPr txBox="1">
            <a:spLocks/>
          </p:cNvSpPr>
          <p:nvPr/>
        </p:nvSpPr>
        <p:spPr>
          <a:xfrm>
            <a:off x="9448800" y="6553200"/>
            <a:ext cx="2743200" cy="281601"/>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6BF826B-1E70-4759-AAB5-894E58C379C3}" type="slidenum">
              <a:rPr lang="en-US" sz="1050" smtClean="0">
                <a:solidFill>
                  <a:srgbClr val="315F9F"/>
                </a:solidFill>
              </a:rPr>
              <a:pPr algn="r"/>
              <a:t>2</a:t>
            </a:fld>
            <a:endParaRPr lang="en-US" sz="1050">
              <a:solidFill>
                <a:srgbClr val="315F9F"/>
              </a:solidFill>
            </a:endParaRPr>
          </a:p>
        </p:txBody>
      </p:sp>
    </p:spTree>
    <p:extLst>
      <p:ext uri="{BB962C8B-B14F-4D97-AF65-F5344CB8AC3E}">
        <p14:creationId xmlns:p14="http://schemas.microsoft.com/office/powerpoint/2010/main" val="2323393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8199" y="485620"/>
            <a:ext cx="7382877" cy="818647"/>
          </a:xfrm>
        </p:spPr>
        <p:txBody>
          <a:bodyPr/>
          <a:lstStyle/>
          <a:p>
            <a:r>
              <a:rPr lang="en-US">
                <a:latin typeface="Arial" panose="020B0604020202020204" pitchFamily="34" charset="0"/>
                <a:cs typeface="Arial" panose="020B0604020202020204" pitchFamily="34" charset="0"/>
              </a:rPr>
              <a:t>Agenda</a:t>
            </a:r>
          </a:p>
        </p:txBody>
      </p:sp>
      <p:sp>
        <p:nvSpPr>
          <p:cNvPr id="5" name="Content Placeholder 4"/>
          <p:cNvSpPr>
            <a:spLocks noGrp="1"/>
          </p:cNvSpPr>
          <p:nvPr>
            <p:ph idx="4294967295"/>
          </p:nvPr>
        </p:nvSpPr>
        <p:spPr>
          <a:xfrm>
            <a:off x="1542361" y="1390927"/>
            <a:ext cx="7906439" cy="5087566"/>
          </a:xfrm>
          <a:prstGeom prst="rect">
            <a:avLst/>
          </a:prstGeom>
        </p:spPr>
        <p:txBody>
          <a:bodyPr vert="horz" lIns="91440" tIns="45720" rIns="91440" bIns="45720" rtlCol="0" anchor="t">
            <a:normAutofit fontScale="40000" lnSpcReduction="20000"/>
          </a:bodyPr>
          <a:lstStyle/>
          <a:p>
            <a:pPr marL="342900" indent="-342900">
              <a:lnSpc>
                <a:spcPct val="120000"/>
              </a:lnSpc>
              <a:spcAft>
                <a:spcPts val="800"/>
              </a:spcAft>
              <a:buFont typeface="Wingdings" panose="05000000000000000000" pitchFamily="2" charset="2"/>
              <a:buChar char="§"/>
            </a:pPr>
            <a:r>
              <a:rPr lang="en-US" sz="6200">
                <a:solidFill>
                  <a:schemeClr val="tx1"/>
                </a:solidFill>
                <a:latin typeface="Verdana"/>
                <a:ea typeface="Verdana"/>
                <a:cs typeface="Verdana"/>
              </a:rPr>
              <a:t>Introduction</a:t>
            </a:r>
          </a:p>
          <a:p>
            <a:pPr marL="342900" indent="-342900">
              <a:lnSpc>
                <a:spcPct val="120000"/>
              </a:lnSpc>
              <a:spcAft>
                <a:spcPts val="800"/>
              </a:spcAft>
            </a:pPr>
            <a:r>
              <a:rPr lang="en-US" sz="6200">
                <a:solidFill>
                  <a:schemeClr val="tx1"/>
                </a:solidFill>
                <a:latin typeface="Verdana"/>
                <a:ea typeface="Verdana"/>
                <a:cs typeface="Verdana"/>
              </a:rPr>
              <a:t>Key Takeaways from the Develop and Implement Phase</a:t>
            </a:r>
          </a:p>
          <a:p>
            <a:pPr marL="342900" indent="-342900">
              <a:lnSpc>
                <a:spcPct val="120000"/>
              </a:lnSpc>
              <a:spcAft>
                <a:spcPts val="800"/>
              </a:spcAft>
            </a:pPr>
            <a:r>
              <a:rPr lang="en-US" sz="6200">
                <a:solidFill>
                  <a:schemeClr val="tx1"/>
                </a:solidFill>
                <a:latin typeface="Verdana"/>
                <a:ea typeface="Verdana"/>
                <a:cs typeface="Verdana"/>
              </a:rPr>
              <a:t>Developing the Single Set of Learning Objectives</a:t>
            </a:r>
            <a:endParaRPr lang="en-US" sz="6200">
              <a:solidFill>
                <a:schemeClr val="tx1"/>
              </a:solidFill>
              <a:latin typeface="Verdana" panose="020B0604030504040204" pitchFamily="34" charset="0"/>
              <a:ea typeface="Verdana" panose="020B0604030504040204" pitchFamily="34" charset="0"/>
              <a:cs typeface="Verdana"/>
            </a:endParaRPr>
          </a:p>
          <a:p>
            <a:pPr marL="342900" indent="-342900">
              <a:lnSpc>
                <a:spcPct val="120000"/>
              </a:lnSpc>
              <a:spcAft>
                <a:spcPts val="800"/>
              </a:spcAft>
            </a:pPr>
            <a:r>
              <a:rPr lang="en-US" sz="6200">
                <a:solidFill>
                  <a:schemeClr val="tx1"/>
                </a:solidFill>
                <a:latin typeface="Verdana"/>
                <a:ea typeface="Verdana"/>
                <a:cs typeface="Verdana"/>
              </a:rPr>
              <a:t>Where You’ve Been: Team Activity</a:t>
            </a:r>
          </a:p>
          <a:p>
            <a:pPr marL="342900" indent="-342900">
              <a:lnSpc>
                <a:spcPct val="120000"/>
              </a:lnSpc>
              <a:spcAft>
                <a:spcPts val="800"/>
              </a:spcAft>
            </a:pPr>
            <a:r>
              <a:rPr lang="en-US" sz="6200">
                <a:solidFill>
                  <a:schemeClr val="tx1"/>
                </a:solidFill>
                <a:latin typeface="Verdana"/>
                <a:ea typeface="Verdana"/>
                <a:cs typeface="Verdana"/>
              </a:rPr>
              <a:t>What's Next:</a:t>
            </a:r>
          </a:p>
          <a:p>
            <a:pPr lvl="1">
              <a:lnSpc>
                <a:spcPct val="120000"/>
              </a:lnSpc>
              <a:spcAft>
                <a:spcPts val="800"/>
              </a:spcAft>
            </a:pPr>
            <a:r>
              <a:rPr lang="en-US" sz="5800">
                <a:solidFill>
                  <a:schemeClr val="tx1"/>
                </a:solidFill>
                <a:latin typeface="Verdana"/>
                <a:ea typeface="Verdana"/>
                <a:cs typeface="Verdana"/>
              </a:rPr>
              <a:t>Individual Assignment </a:t>
            </a:r>
            <a:endParaRPr lang="en-US" sz="5800">
              <a:solidFill>
                <a:schemeClr val="tx1"/>
              </a:solidFill>
              <a:cs typeface="Verdana"/>
            </a:endParaRPr>
          </a:p>
          <a:p>
            <a:pPr lvl="1">
              <a:lnSpc>
                <a:spcPct val="120000"/>
              </a:lnSpc>
              <a:spcAft>
                <a:spcPts val="800"/>
              </a:spcAft>
            </a:pPr>
            <a:r>
              <a:rPr lang="en-US" sz="5800" b="1">
                <a:solidFill>
                  <a:schemeClr val="tx1"/>
                </a:solidFill>
                <a:latin typeface="Verdana"/>
                <a:ea typeface="Verdana"/>
                <a:cs typeface="Verdana"/>
              </a:rPr>
              <a:t>Today’s Cohort Discussion </a:t>
            </a:r>
            <a:r>
              <a:rPr lang="en-US" sz="5800">
                <a:solidFill>
                  <a:schemeClr val="tx1"/>
                </a:solidFill>
                <a:latin typeface="Verdana"/>
                <a:ea typeface="Verdana"/>
                <a:cs typeface="Verdana"/>
              </a:rPr>
              <a:t>and Wrap-Up from your breakout rooms</a:t>
            </a:r>
            <a:endParaRPr lang="en-US" sz="5800">
              <a:solidFill>
                <a:schemeClr val="tx1"/>
              </a:solidFill>
              <a:cs typeface="Verdana"/>
            </a:endParaRPr>
          </a:p>
        </p:txBody>
      </p:sp>
      <p:sp>
        <p:nvSpPr>
          <p:cNvPr id="6" name="Footer Placeholder 1">
            <a:extLst>
              <a:ext uri="{FF2B5EF4-FFF2-40B4-BE49-F238E27FC236}">
                <a16:creationId xmlns:a16="http://schemas.microsoft.com/office/drawing/2014/main" id="{DF7B0071-C39D-44FF-8DCE-CC1ED8BA299B}"/>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t>Phase 3: Develop and Implement Cohort</a:t>
            </a:r>
          </a:p>
        </p:txBody>
      </p:sp>
      <p:sp>
        <p:nvSpPr>
          <p:cNvPr id="17" name="Slide Number Placeholder 2">
            <a:extLst>
              <a:ext uri="{FF2B5EF4-FFF2-40B4-BE49-F238E27FC236}">
                <a16:creationId xmlns:a16="http://schemas.microsoft.com/office/drawing/2014/main" id="{FF9F3873-EBDE-4DEE-B29F-CAA0195F3E13}"/>
              </a:ext>
            </a:extLst>
          </p:cNvPr>
          <p:cNvSpPr>
            <a:spLocks noGrp="1"/>
          </p:cNvSpPr>
          <p:nvPr>
            <p:ph type="sldNum" sz="quarter" idx="4"/>
          </p:nvPr>
        </p:nvSpPr>
        <p:spPr>
          <a:xfrm>
            <a:off x="9448800" y="6553200"/>
            <a:ext cx="2743200" cy="281601"/>
          </a:xfrm>
          <a:prstGeom prst="rect">
            <a:avLst/>
          </a:prstGeom>
        </p:spPr>
        <p:txBody>
          <a:bodyPr anchor="b"/>
          <a:lstStyle/>
          <a:p>
            <a:fld id="{46BF826B-1E70-4759-AAB5-894E58C379C3}" type="slidenum">
              <a:rPr lang="en-US" sz="1050" smtClean="0"/>
              <a:pPr/>
              <a:t>3</a:t>
            </a:fld>
            <a:endParaRPr lang="en-US" sz="1050"/>
          </a:p>
        </p:txBody>
      </p:sp>
    </p:spTree>
    <p:extLst>
      <p:ext uri="{BB962C8B-B14F-4D97-AF65-F5344CB8AC3E}">
        <p14:creationId xmlns:p14="http://schemas.microsoft.com/office/powerpoint/2010/main" val="3096649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14C557-8EF0-45D6-A86D-90243B0CF7D3}"/>
              </a:ext>
              <a:ext uri="{C183D7F6-B498-43B3-948B-1728B52AA6E4}">
                <adec:decorative xmlns:adec="http://schemas.microsoft.com/office/drawing/2017/decorative" val="1"/>
              </a:ext>
            </a:extLst>
          </p:cNvPr>
          <p:cNvSpPr/>
          <p:nvPr/>
        </p:nvSpPr>
        <p:spPr>
          <a:xfrm>
            <a:off x="0" y="0"/>
            <a:ext cx="12192000" cy="172414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41EDBA0-A45E-4DAA-8AA0-B10024C00BD2}"/>
              </a:ext>
            </a:extLst>
          </p:cNvPr>
          <p:cNvSpPr>
            <a:spLocks noGrp="1"/>
          </p:cNvSpPr>
          <p:nvPr>
            <p:ph type="title"/>
          </p:nvPr>
        </p:nvSpPr>
        <p:spPr>
          <a:xfrm>
            <a:off x="3053050" y="427604"/>
            <a:ext cx="6085901" cy="868931"/>
          </a:xfrm>
        </p:spPr>
        <p:txBody>
          <a:bodyPr/>
          <a:lstStyle/>
          <a:p>
            <a:pPr algn="ctr"/>
            <a:r>
              <a:rPr lang="en-US" dirty="0">
                <a:solidFill>
                  <a:schemeClr val="bg1"/>
                </a:solidFill>
                <a:latin typeface="Arial" panose="020B0604020202020204" pitchFamily="34" charset="0"/>
                <a:cs typeface="Arial" panose="020B0604020202020204" pitchFamily="34" charset="0"/>
              </a:rPr>
              <a:t>IET Design Camp</a:t>
            </a:r>
          </a:p>
        </p:txBody>
      </p:sp>
      <p:cxnSp>
        <p:nvCxnSpPr>
          <p:cNvPr id="11" name="Straight Connector 10">
            <a:extLst>
              <a:ext uri="{FF2B5EF4-FFF2-40B4-BE49-F238E27FC236}">
                <a16:creationId xmlns:a16="http://schemas.microsoft.com/office/drawing/2014/main" id="{4CCD7651-ECD2-484A-8349-AE30366F5266}"/>
              </a:ext>
              <a:ext uri="{C183D7F6-B498-43B3-948B-1728B52AA6E4}">
                <adec:decorative xmlns:adec="http://schemas.microsoft.com/office/drawing/2017/decorative" val="1"/>
              </a:ext>
            </a:extLst>
          </p:cNvPr>
          <p:cNvCxnSpPr>
            <a:cxnSpLocks/>
          </p:cNvCxnSpPr>
          <p:nvPr/>
        </p:nvCxnSpPr>
        <p:spPr>
          <a:xfrm>
            <a:off x="3548349" y="1492786"/>
            <a:ext cx="509530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6" name="Table 15">
            <a:extLst>
              <a:ext uri="{FF2B5EF4-FFF2-40B4-BE49-F238E27FC236}">
                <a16:creationId xmlns:a16="http://schemas.microsoft.com/office/drawing/2014/main" id="{D343CAA5-F014-46B0-8162-19755A9EE87C}"/>
              </a:ext>
            </a:extLst>
          </p:cNvPr>
          <p:cNvGraphicFramePr>
            <a:graphicFrameLocks noGrp="1"/>
          </p:cNvGraphicFramePr>
          <p:nvPr>
            <p:extLst>
              <p:ext uri="{D42A27DB-BD31-4B8C-83A1-F6EECF244321}">
                <p14:modId xmlns:p14="http://schemas.microsoft.com/office/powerpoint/2010/main" val="1904808008"/>
              </p:ext>
            </p:extLst>
          </p:nvPr>
        </p:nvGraphicFramePr>
        <p:xfrm>
          <a:off x="369065" y="2594560"/>
          <a:ext cx="11407964" cy="3835836"/>
        </p:xfrm>
        <a:graphic>
          <a:graphicData uri="http://schemas.openxmlformats.org/drawingml/2006/table">
            <a:tbl>
              <a:tblPr firstRow="1" firstCol="1" bandRow="1"/>
              <a:tblGrid>
                <a:gridCol w="2262406">
                  <a:extLst>
                    <a:ext uri="{9D8B030D-6E8A-4147-A177-3AD203B41FA5}">
                      <a16:colId xmlns:a16="http://schemas.microsoft.com/office/drawing/2014/main" val="4240751162"/>
                    </a:ext>
                  </a:extLst>
                </a:gridCol>
                <a:gridCol w="2358340">
                  <a:extLst>
                    <a:ext uri="{9D8B030D-6E8A-4147-A177-3AD203B41FA5}">
                      <a16:colId xmlns:a16="http://schemas.microsoft.com/office/drawing/2014/main" val="2233773580"/>
                    </a:ext>
                  </a:extLst>
                </a:gridCol>
                <a:gridCol w="2262406">
                  <a:extLst>
                    <a:ext uri="{9D8B030D-6E8A-4147-A177-3AD203B41FA5}">
                      <a16:colId xmlns:a16="http://schemas.microsoft.com/office/drawing/2014/main" val="4055305331"/>
                    </a:ext>
                  </a:extLst>
                </a:gridCol>
                <a:gridCol w="2262406">
                  <a:extLst>
                    <a:ext uri="{9D8B030D-6E8A-4147-A177-3AD203B41FA5}">
                      <a16:colId xmlns:a16="http://schemas.microsoft.com/office/drawing/2014/main" val="2832953357"/>
                    </a:ext>
                  </a:extLst>
                </a:gridCol>
                <a:gridCol w="2262406">
                  <a:extLst>
                    <a:ext uri="{9D8B030D-6E8A-4147-A177-3AD203B41FA5}">
                      <a16:colId xmlns:a16="http://schemas.microsoft.com/office/drawing/2014/main" val="695778586"/>
                    </a:ext>
                  </a:extLst>
                </a:gridCol>
              </a:tblGrid>
              <a:tr h="299063">
                <a:tc>
                  <a:txBody>
                    <a:bodyPr/>
                    <a:lstStyle/>
                    <a:p>
                      <a:pPr marL="0" marR="0" algn="ctr" fontAlgn="t">
                        <a:lnSpc>
                          <a:spcPct val="115000"/>
                        </a:lnSpc>
                        <a:spcBef>
                          <a:spcPts val="200"/>
                        </a:spcBef>
                        <a:spcAft>
                          <a:spcPts val="200"/>
                        </a:spcAft>
                      </a:pPr>
                      <a:r>
                        <a:rPr lang="en-US" sz="1400" b="0" i="0" u="none" strike="noStrike" dirty="0">
                          <a:solidFill>
                            <a:srgbClr val="000000"/>
                          </a:solidFill>
                          <a:effectLst/>
                          <a:latin typeface="Arial"/>
                          <a:ea typeface="Yu Gothic Light"/>
                        </a:rPr>
                        <a:t>WEEK 1</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fontAlgn="t">
                        <a:lnSpc>
                          <a:spcPct val="115000"/>
                        </a:lnSpc>
                        <a:spcBef>
                          <a:spcPts val="200"/>
                        </a:spcBef>
                        <a:spcAft>
                          <a:spcPts val="200"/>
                        </a:spcAft>
                      </a:pPr>
                      <a:r>
                        <a:rPr lang="en-US" sz="1400" b="0" i="0" u="none" strike="noStrike" dirty="0">
                          <a:solidFill>
                            <a:srgbClr val="000000"/>
                          </a:solidFill>
                          <a:effectLst/>
                          <a:latin typeface="Arial"/>
                          <a:ea typeface="Yu Gothic Light"/>
                        </a:rPr>
                        <a:t>WEEKS 2 &amp; 3</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fontAlgn="t">
                        <a:lnSpc>
                          <a:spcPct val="115000"/>
                        </a:lnSpc>
                        <a:spcBef>
                          <a:spcPts val="200"/>
                        </a:spcBef>
                        <a:spcAft>
                          <a:spcPts val="200"/>
                        </a:spcAft>
                      </a:pPr>
                      <a:r>
                        <a:rPr lang="en-US" sz="1400" b="0" i="0" u="none" strike="noStrike" dirty="0">
                          <a:solidFill>
                            <a:srgbClr val="000000"/>
                          </a:solidFill>
                          <a:effectLst/>
                          <a:latin typeface="Arial"/>
                          <a:ea typeface="Yu Gothic Light"/>
                        </a:rPr>
                        <a:t>WEEKS 4 &amp; 5</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fontAlgn="t">
                        <a:lnSpc>
                          <a:spcPct val="115000"/>
                        </a:lnSpc>
                        <a:spcBef>
                          <a:spcPts val="200"/>
                        </a:spcBef>
                        <a:spcAft>
                          <a:spcPts val="200"/>
                        </a:spcAft>
                      </a:pPr>
                      <a:r>
                        <a:rPr lang="en-US" sz="1400" b="0" i="0" u="none" strike="noStrike" dirty="0">
                          <a:solidFill>
                            <a:srgbClr val="000000"/>
                          </a:solidFill>
                          <a:effectLst/>
                          <a:latin typeface="Arial"/>
                          <a:ea typeface="Yu Gothic Light"/>
                        </a:rPr>
                        <a:t>WEEKS 6 &amp; 7</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fontAlgn="t">
                        <a:lnSpc>
                          <a:spcPct val="115000"/>
                        </a:lnSpc>
                        <a:spcBef>
                          <a:spcPts val="200"/>
                        </a:spcBef>
                        <a:spcAft>
                          <a:spcPts val="200"/>
                        </a:spcAft>
                      </a:pPr>
                      <a:r>
                        <a:rPr lang="en-US" sz="1400" b="0" i="0" u="none" strike="noStrike" dirty="0">
                          <a:solidFill>
                            <a:srgbClr val="000000"/>
                          </a:solidFill>
                          <a:effectLst/>
                          <a:latin typeface="Arial"/>
                          <a:ea typeface="Yu Gothic Light"/>
                        </a:rPr>
                        <a:t>WEEKS 8 &amp; 9</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extLst>
                  <a:ext uri="{0D108BD9-81ED-4DB2-BD59-A6C34878D82A}">
                    <a16:rowId xmlns:a16="http://schemas.microsoft.com/office/drawing/2014/main" val="379623970"/>
                  </a:ext>
                </a:extLst>
              </a:tr>
              <a:tr h="738489">
                <a:tc>
                  <a:txBody>
                    <a:bodyPr/>
                    <a:lstStyle/>
                    <a:p>
                      <a:pPr marL="0" marR="0" algn="ctr" fontAlgn="ctr">
                        <a:lnSpc>
                          <a:spcPct val="115000"/>
                        </a:lnSpc>
                        <a:spcBef>
                          <a:spcPts val="400"/>
                        </a:spcBef>
                        <a:spcAft>
                          <a:spcPts val="400"/>
                        </a:spcAft>
                      </a:pPr>
                      <a:r>
                        <a:rPr lang="en-US" sz="1500" b="1" i="0" u="none" strike="noStrike" dirty="0">
                          <a:solidFill>
                            <a:srgbClr val="FFFFFF"/>
                          </a:solidFill>
                          <a:effectLst/>
                          <a:latin typeface="Arial"/>
                          <a:ea typeface="Yu Gothic Light"/>
                        </a:rPr>
                        <a:t>Orientation</a:t>
                      </a:r>
                      <a:endParaRPr lang="en-US" sz="2100" b="0" i="0" u="none" strike="noStrike" dirty="0">
                        <a:effectLst/>
                        <a:latin typeface="Arial"/>
                        <a:ea typeface="Yu Gothic Light"/>
                      </a:endParaRPr>
                    </a:p>
                  </a:txBody>
                  <a:tcPr marL="79987" marR="79987" marT="11109"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5A6C88"/>
                    </a:solidFill>
                  </a:tcPr>
                </a:tc>
                <a:tc>
                  <a:txBody>
                    <a:bodyPr/>
                    <a:lstStyle/>
                    <a:p>
                      <a:pPr marL="0" marR="0" algn="l" fontAlgn="ctr">
                        <a:lnSpc>
                          <a:spcPct val="115000"/>
                        </a:lnSpc>
                        <a:spcBef>
                          <a:spcPts val="400"/>
                        </a:spcBef>
                        <a:spcAft>
                          <a:spcPts val="400"/>
                        </a:spcAft>
                      </a:pPr>
                      <a:r>
                        <a:rPr lang="en-US" sz="1500" b="1" i="0" u="none" strike="noStrike" spc="-30" baseline="0" dirty="0">
                          <a:solidFill>
                            <a:srgbClr val="FFFFFF"/>
                          </a:solidFill>
                          <a:effectLst/>
                          <a:latin typeface="Arial"/>
                          <a:ea typeface="Yu Gothic Light"/>
                        </a:rPr>
                        <a:t>Phase 1: Research </a:t>
                      </a:r>
                      <a:br>
                        <a:rPr lang="en-US" sz="1500" b="1" i="0" u="none" strike="noStrike" spc="-30" baseline="0" dirty="0">
                          <a:solidFill>
                            <a:srgbClr val="FFFFFF"/>
                          </a:solidFill>
                          <a:effectLst/>
                          <a:latin typeface="Arial"/>
                          <a:ea typeface="Yu Gothic Light"/>
                        </a:rPr>
                      </a:br>
                      <a:r>
                        <a:rPr lang="en-US" sz="1500" b="1" i="0" u="none" strike="noStrike" spc="-30" baseline="0" dirty="0">
                          <a:solidFill>
                            <a:srgbClr val="FFFFFF"/>
                          </a:solidFill>
                          <a:effectLst/>
                          <a:latin typeface="Arial"/>
                          <a:ea typeface="Yu Gothic Light"/>
                        </a:rPr>
                        <a:t>and Assess</a:t>
                      </a:r>
                      <a:endParaRPr lang="en-US" sz="2100" b="0" i="0" u="none" strike="noStrike" spc="-30" baseline="0" dirty="0">
                        <a:effectLst/>
                        <a:latin typeface="Arial"/>
                        <a:ea typeface="Yu Gothic Light"/>
                      </a:endParaRPr>
                    </a:p>
                  </a:txBody>
                  <a:tcPr marL="79987" marR="79987" marT="11109"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BE5710"/>
                    </a:solidFill>
                  </a:tcPr>
                </a:tc>
                <a:tc>
                  <a:txBody>
                    <a:bodyPr/>
                    <a:lstStyle/>
                    <a:p>
                      <a:pPr marL="0" marR="0" algn="l" fontAlgn="ctr">
                        <a:lnSpc>
                          <a:spcPct val="115000"/>
                        </a:lnSpc>
                        <a:spcBef>
                          <a:spcPts val="400"/>
                        </a:spcBef>
                        <a:spcAft>
                          <a:spcPts val="400"/>
                        </a:spcAft>
                      </a:pPr>
                      <a:r>
                        <a:rPr lang="en-US" sz="1500" b="1" i="0" u="none" strike="noStrike" spc="-30" baseline="0" dirty="0">
                          <a:solidFill>
                            <a:srgbClr val="FFFFFF"/>
                          </a:solidFill>
                          <a:effectLst/>
                          <a:latin typeface="Arial"/>
                          <a:ea typeface="Yu Gothic Light"/>
                        </a:rPr>
                        <a:t>Phase 2: Design </a:t>
                      </a:r>
                      <a:br>
                        <a:rPr lang="en-US" sz="1500" b="1" i="0" u="none" strike="noStrike" spc="-30" baseline="0" dirty="0">
                          <a:solidFill>
                            <a:srgbClr val="FFFFFF"/>
                          </a:solidFill>
                          <a:effectLst/>
                          <a:latin typeface="Arial"/>
                          <a:ea typeface="Yu Gothic Light"/>
                        </a:rPr>
                      </a:br>
                      <a:r>
                        <a:rPr lang="en-US" sz="1500" b="1" i="0" u="none" strike="noStrike" spc="-30" baseline="0" dirty="0">
                          <a:solidFill>
                            <a:srgbClr val="FFFFFF"/>
                          </a:solidFill>
                          <a:effectLst/>
                          <a:latin typeface="Arial"/>
                          <a:ea typeface="Yu Gothic Light"/>
                        </a:rPr>
                        <a:t>and Plan</a:t>
                      </a:r>
                      <a:endParaRPr lang="en-US" sz="2100" b="0" i="0" u="none" strike="noStrike" spc="-30" baseline="0" dirty="0">
                        <a:effectLst/>
                        <a:latin typeface="Arial"/>
                        <a:ea typeface="Yu Gothic Light"/>
                      </a:endParaRPr>
                    </a:p>
                  </a:txBody>
                  <a:tcPr marL="79987" marR="79987" marT="11109"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5E51A1"/>
                    </a:solidFill>
                  </a:tcPr>
                </a:tc>
                <a:tc>
                  <a:txBody>
                    <a:bodyPr/>
                    <a:lstStyle/>
                    <a:p>
                      <a:pPr marL="0" marR="0" algn="l" fontAlgn="ctr">
                        <a:lnSpc>
                          <a:spcPct val="115000"/>
                        </a:lnSpc>
                        <a:spcBef>
                          <a:spcPts val="400"/>
                        </a:spcBef>
                        <a:spcAft>
                          <a:spcPts val="400"/>
                        </a:spcAft>
                      </a:pPr>
                      <a:r>
                        <a:rPr lang="en-US" sz="1500" b="1" i="0" u="none" strike="noStrike" spc="-30" baseline="0" dirty="0">
                          <a:solidFill>
                            <a:srgbClr val="FFFFFF"/>
                          </a:solidFill>
                          <a:effectLst/>
                          <a:latin typeface="Arial"/>
                          <a:ea typeface="Yu Gothic Light"/>
                        </a:rPr>
                        <a:t>Phase 3: Develop </a:t>
                      </a:r>
                      <a:br>
                        <a:rPr lang="en-US" sz="1500" b="1" i="0" u="none" strike="noStrike" spc="-30" baseline="0" dirty="0">
                          <a:solidFill>
                            <a:srgbClr val="FFFFFF"/>
                          </a:solidFill>
                          <a:effectLst/>
                          <a:latin typeface="Arial"/>
                          <a:ea typeface="Yu Gothic Light"/>
                        </a:rPr>
                      </a:br>
                      <a:r>
                        <a:rPr lang="en-US" sz="1500" b="1" i="0" u="none" strike="noStrike" spc="-30" baseline="0" dirty="0">
                          <a:solidFill>
                            <a:srgbClr val="FFFFFF"/>
                          </a:solidFill>
                          <a:effectLst/>
                          <a:latin typeface="Arial"/>
                          <a:ea typeface="Yu Gothic Light"/>
                        </a:rPr>
                        <a:t>and Implement</a:t>
                      </a:r>
                      <a:endParaRPr lang="en-US" sz="2100" b="0" i="0" u="none" strike="noStrike" spc="-30" baseline="0" dirty="0">
                        <a:effectLst/>
                        <a:latin typeface="Arial"/>
                        <a:ea typeface="Yu Gothic Light"/>
                      </a:endParaRPr>
                    </a:p>
                  </a:txBody>
                  <a:tcPr marL="79987" marR="79987" marT="11109"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047C7C"/>
                    </a:solidFill>
                  </a:tcPr>
                </a:tc>
                <a:tc>
                  <a:txBody>
                    <a:bodyPr/>
                    <a:lstStyle/>
                    <a:p>
                      <a:pPr marL="0" marR="0" algn="l" fontAlgn="ctr">
                        <a:lnSpc>
                          <a:spcPct val="115000"/>
                        </a:lnSpc>
                        <a:spcBef>
                          <a:spcPts val="400"/>
                        </a:spcBef>
                        <a:spcAft>
                          <a:spcPts val="400"/>
                        </a:spcAft>
                      </a:pPr>
                      <a:r>
                        <a:rPr lang="en-US" sz="1500" b="1" i="0" u="none" strike="noStrike" spc="-30" baseline="0" dirty="0">
                          <a:solidFill>
                            <a:srgbClr val="FFFFFF"/>
                          </a:solidFill>
                          <a:effectLst/>
                          <a:latin typeface="Arial"/>
                          <a:ea typeface="Yu Gothic Light"/>
                        </a:rPr>
                        <a:t>Phase 4: Evaluate </a:t>
                      </a:r>
                      <a:br>
                        <a:rPr lang="en-US" sz="1500" b="1" i="0" u="none" strike="noStrike" spc="-30" baseline="0" dirty="0">
                          <a:solidFill>
                            <a:srgbClr val="FFFFFF"/>
                          </a:solidFill>
                          <a:effectLst/>
                          <a:latin typeface="Arial"/>
                          <a:ea typeface="Yu Gothic Light"/>
                        </a:rPr>
                      </a:br>
                      <a:r>
                        <a:rPr lang="en-US" sz="1500" b="1" i="0" u="none" strike="noStrike" spc="-30" baseline="0" dirty="0">
                          <a:solidFill>
                            <a:srgbClr val="FFFFFF"/>
                          </a:solidFill>
                          <a:effectLst/>
                          <a:latin typeface="Arial"/>
                          <a:ea typeface="Yu Gothic Light"/>
                        </a:rPr>
                        <a:t>and Improve</a:t>
                      </a:r>
                      <a:endParaRPr lang="en-US" sz="2100" b="0" i="0" u="none" strike="noStrike" spc="-30" baseline="0" dirty="0">
                        <a:effectLst/>
                        <a:latin typeface="Arial"/>
                        <a:ea typeface="Yu Gothic Light"/>
                      </a:endParaRPr>
                    </a:p>
                  </a:txBody>
                  <a:tcPr marL="79987" marR="79987" marT="11109"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315F9F"/>
                    </a:solidFill>
                  </a:tcPr>
                </a:tc>
                <a:extLst>
                  <a:ext uri="{0D108BD9-81ED-4DB2-BD59-A6C34878D82A}">
                    <a16:rowId xmlns:a16="http://schemas.microsoft.com/office/drawing/2014/main" val="3724037544"/>
                  </a:ext>
                </a:extLst>
              </a:tr>
              <a:tr h="688554">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MONDAY</a:t>
                      </a:r>
                      <a:endParaRPr lang="en-US" sz="2100" b="0" i="0" u="none" strike="noStrike" dirty="0">
                        <a:effectLst/>
                        <a:latin typeface="Arial"/>
                        <a:ea typeface="Yu Gothic Light"/>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Toolkit reading assignment</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5DCE4"/>
                    </a:solidFill>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MONDAY</a:t>
                      </a:r>
                      <a:endParaRPr lang="en-US" sz="2100" b="0" i="0" u="none" strike="noStrike" dirty="0">
                        <a:effectLst/>
                        <a:latin typeface="Arial"/>
                        <a:ea typeface="Yu Gothic Light"/>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Toolkit reading assignment</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C79A"/>
                    </a:solidFill>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MONDAY</a:t>
                      </a:r>
                      <a:endParaRPr lang="en-US" sz="2100" b="0" i="0" u="none" strike="noStrike" dirty="0">
                        <a:effectLst/>
                        <a:latin typeface="Arial"/>
                        <a:ea typeface="Yu Gothic Light"/>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Toolkit reading assignment</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6BDE1"/>
                    </a:solidFill>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MONDAY</a:t>
                      </a:r>
                      <a:endParaRPr lang="en-US" sz="2100" b="0" i="0" u="none" strike="noStrike" dirty="0">
                        <a:effectLst/>
                        <a:latin typeface="Arial"/>
                        <a:ea typeface="Yu Gothic Light"/>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Toolkit reading assignment</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8F0E1"/>
                    </a:solidFill>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MONDAY</a:t>
                      </a:r>
                      <a:endParaRPr lang="en-US" sz="2100" b="0" i="0" u="none" strike="noStrike" dirty="0">
                        <a:effectLst/>
                        <a:latin typeface="Arial"/>
                        <a:ea typeface="Yu Gothic Light"/>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Toolkit reading assignment</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E2F3"/>
                    </a:solidFill>
                  </a:tcPr>
                </a:tc>
                <a:extLst>
                  <a:ext uri="{0D108BD9-81ED-4DB2-BD59-A6C34878D82A}">
                    <a16:rowId xmlns:a16="http://schemas.microsoft.com/office/drawing/2014/main" val="2978864387"/>
                  </a:ext>
                </a:extLst>
              </a:tr>
              <a:tr h="699571">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TUESDAY</a:t>
                      </a:r>
                      <a:endParaRPr lang="en-US" sz="2100" b="0" i="0" u="none" strike="noStrike" dirty="0">
                        <a:effectLst/>
                        <a:latin typeface="Arial"/>
                        <a:ea typeface="Yu Gothic Light"/>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Training Webinar</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5DCE4"/>
                    </a:solidFill>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TUESDAY</a:t>
                      </a:r>
                      <a:endParaRPr lang="en-US" sz="2100" b="0" i="0" u="none" strike="noStrike" dirty="0">
                        <a:effectLst/>
                        <a:latin typeface="Arial"/>
                        <a:ea typeface="Yu Gothic Light"/>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Training Webinar</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C79A"/>
                    </a:solidFill>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TUESDAY</a:t>
                      </a:r>
                      <a:endParaRPr lang="en-US" sz="2100" b="0" i="0" u="none" strike="noStrike" dirty="0">
                        <a:effectLst/>
                        <a:latin typeface="Arial"/>
                        <a:ea typeface="Yu Gothic Light"/>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Training Webinar</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6BDE1"/>
                    </a:solidFill>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TUESDAY</a:t>
                      </a:r>
                      <a:endParaRPr lang="en-US" sz="2100" b="0" i="0" u="none" strike="noStrike" dirty="0">
                        <a:effectLst/>
                        <a:latin typeface="Arial"/>
                        <a:ea typeface="Yu Gothic Light"/>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Training Webinar</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8F0E1"/>
                    </a:solidFill>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TUESDAY</a:t>
                      </a:r>
                      <a:endParaRPr lang="en-US" sz="2100" b="0" i="0" u="none" strike="noStrike" dirty="0">
                        <a:effectLst/>
                        <a:latin typeface="Arial"/>
                        <a:ea typeface="Yu Gothic Light"/>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Training Webinar</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E2F3"/>
                    </a:solidFill>
                  </a:tcPr>
                </a:tc>
                <a:extLst>
                  <a:ext uri="{0D108BD9-81ED-4DB2-BD59-A6C34878D82A}">
                    <a16:rowId xmlns:a16="http://schemas.microsoft.com/office/drawing/2014/main" val="1955557957"/>
                  </a:ext>
                </a:extLst>
              </a:tr>
              <a:tr h="716097">
                <a:tc>
                  <a:txBody>
                    <a:bodyPr/>
                    <a:lstStyle/>
                    <a:p>
                      <a:pPr marL="0" marR="0" algn="ctr" fontAlgn="t">
                        <a:lnSpc>
                          <a:spcPct val="115000"/>
                        </a:lnSpc>
                        <a:spcBef>
                          <a:spcPts val="600"/>
                        </a:spcBef>
                        <a:spcAft>
                          <a:spcPts val="600"/>
                        </a:spcAft>
                      </a:pPr>
                      <a:endParaRPr lang="en-US" sz="2100" b="0" i="0" u="none" strike="noStrike" dirty="0">
                        <a:effectLst/>
                        <a:latin typeface="Arial"/>
                        <a:ea typeface="Yu Gothic Light"/>
                      </a:endParaRPr>
                    </a:p>
                  </a:txBody>
                  <a:tcPr marL="79987" marR="79987" marT="11109" marB="0">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WED – MON</a:t>
                      </a:r>
                      <a:endParaRPr lang="en-US" sz="2100" b="0" i="0" u="none" strike="noStrike" dirty="0">
                        <a:effectLst/>
                        <a:latin typeface="Arial"/>
                        <a:ea typeface="Yu Gothic Light"/>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Team Activity</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C79A"/>
                    </a:solidFill>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WED – WED</a:t>
                      </a:r>
                      <a:endParaRPr lang="en-US" sz="2100" b="0" i="0" u="none" strike="noStrike" dirty="0">
                        <a:effectLst/>
                        <a:latin typeface="Arial"/>
                        <a:ea typeface="Yu Gothic Light"/>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Team Activity</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6BDE1"/>
                    </a:solidFill>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WED – WED</a:t>
                      </a:r>
                      <a:endParaRPr lang="en-US" sz="2100" b="0" i="0" u="none" strike="noStrike" dirty="0">
                        <a:effectLst/>
                        <a:latin typeface="Arial"/>
                        <a:ea typeface="Yu Gothic Light"/>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Team Activity</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8F0E1"/>
                    </a:solidFill>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WED – WED</a:t>
                      </a:r>
                      <a:endParaRPr lang="en-US" sz="2100" b="0" i="0" u="none" strike="noStrike" dirty="0">
                        <a:effectLst/>
                        <a:latin typeface="Arial" panose="020B0604020202020204" pitchFamily="34" charset="0"/>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Team Activity</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E2F3"/>
                    </a:solidFill>
                  </a:tcPr>
                </a:tc>
                <a:extLst>
                  <a:ext uri="{0D108BD9-81ED-4DB2-BD59-A6C34878D82A}">
                    <a16:rowId xmlns:a16="http://schemas.microsoft.com/office/drawing/2014/main" val="772319496"/>
                  </a:ext>
                </a:extLst>
              </a:tr>
              <a:tr h="694062">
                <a:tc>
                  <a:txBody>
                    <a:bodyPr/>
                    <a:lstStyle/>
                    <a:p>
                      <a:pPr marL="0" marR="0" algn="ctr" fontAlgn="t">
                        <a:lnSpc>
                          <a:spcPct val="115000"/>
                        </a:lnSpc>
                        <a:spcBef>
                          <a:spcPts val="600"/>
                        </a:spcBef>
                        <a:spcAft>
                          <a:spcPts val="600"/>
                        </a:spcAft>
                      </a:pPr>
                      <a:endParaRPr lang="en-US" sz="2100" b="0" i="0" u="none" strike="noStrike" dirty="0">
                        <a:effectLst/>
                        <a:latin typeface="Arial"/>
                        <a:ea typeface="Yu Gothic Light"/>
                      </a:endParaRPr>
                    </a:p>
                  </a:txBody>
                  <a:tcPr marL="79987" marR="79987" marT="11109" marB="0">
                    <a:lnL>
                      <a:noFill/>
                    </a:lnL>
                    <a:lnR w="12700" cap="flat" cmpd="sng" algn="ctr">
                      <a:solidFill>
                        <a:srgbClr val="7F7F7F"/>
                      </a:solidFill>
                      <a:prstDash val="solid"/>
                      <a:round/>
                      <a:headEnd type="none" w="med" len="med"/>
                      <a:tailEnd type="none" w="med" len="med"/>
                    </a:lnR>
                    <a:lnT>
                      <a:noFill/>
                    </a:lnT>
                    <a:lnB>
                      <a:noFill/>
                    </a:lnB>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TUESDAY</a:t>
                      </a:r>
                      <a:endParaRPr lang="en-US" sz="2100" b="0" i="0" u="none" strike="noStrike" dirty="0">
                        <a:effectLst/>
                        <a:latin typeface="Arial"/>
                        <a:ea typeface="Yu Gothic Light"/>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Cohort Discussion</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C79A"/>
                    </a:solidFill>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THURSDAY</a:t>
                      </a:r>
                      <a:endParaRPr lang="en-US" sz="2100" b="0" i="0" u="none" strike="noStrike" dirty="0">
                        <a:effectLst/>
                        <a:latin typeface="Arial"/>
                        <a:ea typeface="Yu Gothic Light"/>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Cohort Discussion</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6BDE1"/>
                    </a:solidFill>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THURSDAY</a:t>
                      </a:r>
                      <a:endParaRPr lang="en-US" sz="2100" b="0" i="0" u="none" strike="noStrike" dirty="0">
                        <a:effectLst/>
                        <a:latin typeface="Arial"/>
                        <a:ea typeface="Yu Gothic Light"/>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Cohort Discussion</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8F0E1"/>
                    </a:solidFill>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THURSDAY</a:t>
                      </a: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Closing Session</a:t>
                      </a: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E2F3"/>
                    </a:solidFill>
                  </a:tcPr>
                </a:tc>
                <a:extLst>
                  <a:ext uri="{0D108BD9-81ED-4DB2-BD59-A6C34878D82A}">
                    <a16:rowId xmlns:a16="http://schemas.microsoft.com/office/drawing/2014/main" val="2768493506"/>
                  </a:ext>
                </a:extLst>
              </a:tr>
            </a:tbl>
          </a:graphicData>
        </a:graphic>
      </p:graphicFrame>
      <p:pic>
        <p:nvPicPr>
          <p:cNvPr id="19" name="Graphic 18">
            <a:extLst>
              <a:ext uri="{FF2B5EF4-FFF2-40B4-BE49-F238E27FC236}">
                <a16:creationId xmlns:a16="http://schemas.microsoft.com/office/drawing/2014/main" id="{B2EE6989-9ED8-4E44-BF73-A112FBAAC708}"/>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982965">
            <a:off x="4466153" y="3042666"/>
            <a:ext cx="430371" cy="430371"/>
          </a:xfrm>
          <a:prstGeom prst="rect">
            <a:avLst/>
          </a:prstGeom>
        </p:spPr>
      </p:pic>
      <p:pic>
        <p:nvPicPr>
          <p:cNvPr id="20" name="Graphic 19">
            <a:extLst>
              <a:ext uri="{FF2B5EF4-FFF2-40B4-BE49-F238E27FC236}">
                <a16:creationId xmlns:a16="http://schemas.microsoft.com/office/drawing/2014/main" id="{B43FE6E4-D07C-4412-944D-F04604A19707}"/>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649852" y="3070688"/>
            <a:ext cx="421133" cy="421133"/>
          </a:xfrm>
          <a:prstGeom prst="rect">
            <a:avLst/>
          </a:prstGeom>
        </p:spPr>
      </p:pic>
      <p:pic>
        <p:nvPicPr>
          <p:cNvPr id="21" name="Graphic 20">
            <a:extLst>
              <a:ext uri="{FF2B5EF4-FFF2-40B4-BE49-F238E27FC236}">
                <a16:creationId xmlns:a16="http://schemas.microsoft.com/office/drawing/2014/main" id="{C8AFE46B-469D-4BF5-844A-5165C5AC686B}"/>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951669" y="3043322"/>
            <a:ext cx="475864" cy="475864"/>
          </a:xfrm>
          <a:prstGeom prst="rect">
            <a:avLst/>
          </a:prstGeom>
        </p:spPr>
      </p:pic>
      <p:pic>
        <p:nvPicPr>
          <p:cNvPr id="22" name="Graphic 21">
            <a:extLst>
              <a:ext uri="{FF2B5EF4-FFF2-40B4-BE49-F238E27FC236}">
                <a16:creationId xmlns:a16="http://schemas.microsoft.com/office/drawing/2014/main" id="{14A7D567-731D-4D7D-9E17-CD2FE9CF347C}"/>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1195333" y="3011751"/>
            <a:ext cx="539006" cy="539006"/>
          </a:xfrm>
          <a:prstGeom prst="rect">
            <a:avLst/>
          </a:prstGeom>
        </p:spPr>
      </p:pic>
      <p:sp>
        <p:nvSpPr>
          <p:cNvPr id="17" name="Oval 16">
            <a:extLst>
              <a:ext uri="{FF2B5EF4-FFF2-40B4-BE49-F238E27FC236}">
                <a16:creationId xmlns:a16="http://schemas.microsoft.com/office/drawing/2014/main" id="{F1973BCF-1C8C-4590-986E-CF694E720049}"/>
              </a:ext>
              <a:ext uri="{C183D7F6-B498-43B3-948B-1728B52AA6E4}">
                <adec:decorative xmlns:adec="http://schemas.microsoft.com/office/drawing/2017/decorative" val="1"/>
              </a:ext>
            </a:extLst>
          </p:cNvPr>
          <p:cNvSpPr/>
          <p:nvPr/>
        </p:nvSpPr>
        <p:spPr>
          <a:xfrm>
            <a:off x="7423593" y="5722538"/>
            <a:ext cx="1960606" cy="70785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1">
            <a:extLst>
              <a:ext uri="{FF2B5EF4-FFF2-40B4-BE49-F238E27FC236}">
                <a16:creationId xmlns:a16="http://schemas.microsoft.com/office/drawing/2014/main" id="{C08DB186-4352-4F38-BF85-02D590F5658B}"/>
              </a:ext>
            </a:extLst>
          </p:cNvPr>
          <p:cNvSpPr txBox="1">
            <a:spLocks/>
          </p:cNvSpPr>
          <p:nvPr/>
        </p:nvSpPr>
        <p:spPr>
          <a:xfrm>
            <a:off x="0" y="6553200"/>
            <a:ext cx="4114800" cy="281601"/>
          </a:xfrm>
          <a:prstGeom prst="rect">
            <a:avLst/>
          </a:prstGeom>
        </p:spPr>
        <p:txBody>
          <a:bodyPr anchor="b"/>
          <a:lstStyle>
            <a:defPPr>
              <a:defRPr lang="en-US"/>
            </a:defPPr>
            <a:lvl1pPr>
              <a:defRPr sz="1050">
                <a:solidFill>
                  <a:srgbClr val="315F9F"/>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Phase 3: Develop and Implement Cohort</a:t>
            </a:r>
          </a:p>
        </p:txBody>
      </p:sp>
      <p:sp>
        <p:nvSpPr>
          <p:cNvPr id="24" name="Slide Number Placeholder 2">
            <a:extLst>
              <a:ext uri="{FF2B5EF4-FFF2-40B4-BE49-F238E27FC236}">
                <a16:creationId xmlns:a16="http://schemas.microsoft.com/office/drawing/2014/main" id="{2D1A049C-913F-4F0A-BF6D-5F2DB270E540}"/>
              </a:ext>
            </a:extLst>
          </p:cNvPr>
          <p:cNvSpPr txBox="1">
            <a:spLocks/>
          </p:cNvSpPr>
          <p:nvPr/>
        </p:nvSpPr>
        <p:spPr>
          <a:xfrm>
            <a:off x="9448800" y="6553200"/>
            <a:ext cx="2743200" cy="281601"/>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6BF826B-1E70-4759-AAB5-894E58C379C3}" type="slidenum">
              <a:rPr lang="en-US" sz="1050" smtClean="0">
                <a:solidFill>
                  <a:srgbClr val="315F9F"/>
                </a:solidFill>
              </a:rPr>
              <a:pPr algn="r"/>
              <a:t>4</a:t>
            </a:fld>
            <a:endParaRPr lang="en-US" sz="1050">
              <a:solidFill>
                <a:srgbClr val="315F9F"/>
              </a:solidFill>
            </a:endParaRPr>
          </a:p>
        </p:txBody>
      </p:sp>
      <p:pic>
        <p:nvPicPr>
          <p:cNvPr id="4" name="Picture 3" descr="We are here in Weeks 6 and 7 for the cohort discussion on Thursday. ">
            <a:extLst>
              <a:ext uri="{FF2B5EF4-FFF2-40B4-BE49-F238E27FC236}">
                <a16:creationId xmlns:a16="http://schemas.microsoft.com/office/drawing/2014/main" id="{3508BFDE-21D2-42AB-BADE-10A6E806E58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564302" y="1826162"/>
            <a:ext cx="1679187" cy="748153"/>
          </a:xfrm>
          <a:prstGeom prst="rect">
            <a:avLst/>
          </a:prstGeom>
        </p:spPr>
      </p:pic>
    </p:spTree>
    <p:extLst>
      <p:ext uri="{BB962C8B-B14F-4D97-AF65-F5344CB8AC3E}">
        <p14:creationId xmlns:p14="http://schemas.microsoft.com/office/powerpoint/2010/main" val="281588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87152" y="1380716"/>
            <a:ext cx="2948568" cy="2344627"/>
          </a:xfrm>
          <a:prstGeom prst="rect">
            <a:avLst/>
          </a:prstGeom>
        </p:spPr>
        <p:txBody>
          <a:bodyPr>
            <a:normAutofit fontScale="90000"/>
          </a:bodyPr>
          <a:lstStyle/>
          <a:p>
            <a:r>
              <a:rPr lang="en-US" sz="3200" spc="-100" dirty="0">
                <a:solidFill>
                  <a:schemeClr val="bg1"/>
                </a:solidFill>
                <a:latin typeface="Arial" panose="020B0604020202020204" pitchFamily="34" charset="0"/>
                <a:cs typeface="Arial" panose="020B0604020202020204" pitchFamily="34" charset="0"/>
              </a:rPr>
              <a:t>Key Tasks for </a:t>
            </a:r>
            <a:r>
              <a:rPr lang="en-US" sz="4400" dirty="0">
                <a:solidFill>
                  <a:schemeClr val="bg1"/>
                </a:solidFill>
                <a:latin typeface="Arial" panose="020B0604020202020204" pitchFamily="34" charset="0"/>
                <a:cs typeface="Arial" panose="020B0604020202020204" pitchFamily="34" charset="0"/>
              </a:rPr>
              <a:t>Develop &amp; Implement Phase</a:t>
            </a:r>
            <a:br>
              <a:rPr lang="en-US" cap="all" dirty="0">
                <a:latin typeface="Lato Semibold"/>
              </a:rPr>
            </a:br>
            <a:br>
              <a:rPr lang="en-US" cap="all" dirty="0">
                <a:latin typeface="Lato Semibold"/>
              </a:rPr>
            </a:br>
            <a:br>
              <a:rPr lang="en-US" cap="all" dirty="0">
                <a:latin typeface="Lato Semibold"/>
              </a:rPr>
            </a:br>
            <a:endParaRPr lang="en-US" sz="4900" dirty="0">
              <a:solidFill>
                <a:schemeClr val="bg1"/>
              </a:solidFill>
              <a:latin typeface="Arial" panose="020B0604020202020204" pitchFamily="34" charset="0"/>
              <a:cs typeface="Arial" panose="020B0604020202020204" pitchFamily="34" charset="0"/>
            </a:endParaRPr>
          </a:p>
        </p:txBody>
      </p:sp>
      <p:pic>
        <p:nvPicPr>
          <p:cNvPr id="53" name="Graphic 52">
            <a:extLst>
              <a:ext uri="{FF2B5EF4-FFF2-40B4-BE49-F238E27FC236}">
                <a16:creationId xmlns:a16="http://schemas.microsoft.com/office/drawing/2014/main" id="{9D19577F-46F8-4393-BAB5-863BC3F6C7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48427" y="3862538"/>
            <a:ext cx="1644081" cy="1644081"/>
          </a:xfrm>
          <a:prstGeom prst="rect">
            <a:avLst/>
          </a:prstGeom>
        </p:spPr>
      </p:pic>
      <p:pic>
        <p:nvPicPr>
          <p:cNvPr id="3" name="Picture 2" descr="The following four iterative phases describe the Integrated Education and Training (IET) program design process:&#10;1. Research and Assess--identify an IET opportunity that meets community needs. &#10;2. Design and Plan--identify program goals, create an evaluation plan, and design a learner experience. &#10;3. Develop and Implement--develop learning objectives, build instructional and training materials, and launch the IET program, including orienting staff and stakeholders and providing professional development; developing the I E T curricula with a single set of learning objectives; developing tools, procedures, and other program materials; and implementing the I E T program and collecting data.&#10;4. Evaluate and improve--observe IET program implementation, analyze data gathered to determine the effectiveness, and make improvements as needed.&#10;Review and revise is part of each phase. ">
            <a:extLst>
              <a:ext uri="{FF2B5EF4-FFF2-40B4-BE49-F238E27FC236}">
                <a16:creationId xmlns:a16="http://schemas.microsoft.com/office/drawing/2014/main" id="{8C4CE25A-BFFE-45B1-BC4F-1B70479354B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283120" y="439619"/>
            <a:ext cx="8564170" cy="6020640"/>
          </a:xfrm>
          <a:prstGeom prst="rect">
            <a:avLst/>
          </a:prstGeom>
        </p:spPr>
      </p:pic>
      <p:sp>
        <p:nvSpPr>
          <p:cNvPr id="50" name="Footer Placeholder 1">
            <a:extLst>
              <a:ext uri="{FF2B5EF4-FFF2-40B4-BE49-F238E27FC236}">
                <a16:creationId xmlns:a16="http://schemas.microsoft.com/office/drawing/2014/main" id="{ED5C7FF3-B838-4FCE-AC53-4A740196520F}"/>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solidFill>
                  <a:schemeClr val="bg1"/>
                </a:solidFill>
              </a:rPr>
              <a:t>Phase 3: Develop and Implement Cohort</a:t>
            </a:r>
          </a:p>
        </p:txBody>
      </p:sp>
      <p:sp>
        <p:nvSpPr>
          <p:cNvPr id="49" name="Slide Number Placeholder 2">
            <a:extLst>
              <a:ext uri="{FF2B5EF4-FFF2-40B4-BE49-F238E27FC236}">
                <a16:creationId xmlns:a16="http://schemas.microsoft.com/office/drawing/2014/main" id="{B7F10EE2-6374-45A5-98A3-B46DCE048960}"/>
              </a:ext>
            </a:extLst>
          </p:cNvPr>
          <p:cNvSpPr>
            <a:spLocks noGrp="1"/>
          </p:cNvSpPr>
          <p:nvPr>
            <p:ph type="sldNum" sz="quarter" idx="4"/>
          </p:nvPr>
        </p:nvSpPr>
        <p:spPr>
          <a:xfrm>
            <a:off x="9448800" y="6553200"/>
            <a:ext cx="2743200" cy="281601"/>
          </a:xfrm>
          <a:prstGeom prst="rect">
            <a:avLst/>
          </a:prstGeom>
        </p:spPr>
        <p:txBody>
          <a:bodyPr anchor="b"/>
          <a:lstStyle/>
          <a:p>
            <a:fld id="{46BF826B-1E70-4759-AAB5-894E58C379C3}" type="slidenum">
              <a:rPr lang="en-US" sz="1050" smtClean="0"/>
              <a:pPr/>
              <a:t>5</a:t>
            </a:fld>
            <a:endParaRPr lang="en-US" sz="1050"/>
          </a:p>
        </p:txBody>
      </p:sp>
    </p:spTree>
    <p:extLst>
      <p:ext uri="{BB962C8B-B14F-4D97-AF65-F5344CB8AC3E}">
        <p14:creationId xmlns:p14="http://schemas.microsoft.com/office/powerpoint/2010/main" val="1652397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D9265E5-FFA9-4854-A71B-38D45AD8EA3B}"/>
              </a:ext>
            </a:extLst>
          </p:cNvPr>
          <p:cNvSpPr>
            <a:spLocks noGrp="1"/>
          </p:cNvSpPr>
          <p:nvPr>
            <p:ph type="title" idx="4294967295"/>
          </p:nvPr>
        </p:nvSpPr>
        <p:spPr>
          <a:xfrm>
            <a:off x="838200" y="605280"/>
            <a:ext cx="8329221" cy="8921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
                <a:srgbClr val="047C7C"/>
              </a:buClr>
              <a:buSzTx/>
              <a:buFont typeface="Wingdings" panose="05000000000000000000" pitchFamily="2" charset="2"/>
              <a:buNone/>
              <a:tabLst/>
              <a:defRPr/>
            </a:pPr>
            <a:r>
              <a:rPr kumimoji="0" lang="en-US" sz="4000" b="0" i="0" u="none" strike="noStrike" kern="1200" cap="none" spc="0" normalizeH="0" baseline="0" noProof="0" dirty="0">
                <a:ln>
                  <a:noFill/>
                </a:ln>
                <a:solidFill>
                  <a:srgbClr val="315F9F"/>
                </a:solidFill>
                <a:effectLst/>
                <a:uLnTx/>
                <a:uFillTx/>
                <a:latin typeface="Arial"/>
                <a:ea typeface="Arial" panose="020B0604020202020204" pitchFamily="34" charset="0"/>
                <a:cs typeface="Arial"/>
              </a:rPr>
              <a:t>Poll: Your IET Development Status</a:t>
            </a:r>
          </a:p>
        </p:txBody>
      </p:sp>
      <p:sp>
        <p:nvSpPr>
          <p:cNvPr id="6" name="Text Placeholder 5">
            <a:extLst>
              <a:ext uri="{FF2B5EF4-FFF2-40B4-BE49-F238E27FC236}">
                <a16:creationId xmlns:a16="http://schemas.microsoft.com/office/drawing/2014/main" id="{ACF090FA-9208-4049-A1DE-7D4330BFD000}"/>
              </a:ext>
            </a:extLst>
          </p:cNvPr>
          <p:cNvSpPr>
            <a:spLocks noGrp="1"/>
          </p:cNvSpPr>
          <p:nvPr>
            <p:ph type="body" sz="quarter" idx="11"/>
          </p:nvPr>
        </p:nvSpPr>
        <p:spPr>
          <a:xfrm>
            <a:off x="739565" y="1924322"/>
            <a:ext cx="10815364" cy="473645"/>
          </a:xfrm>
        </p:spPr>
        <p:txBody>
          <a:bodyPr lIns="91440" tIns="45720" rIns="91440" bIns="45720" anchor="t"/>
          <a:lstStyle/>
          <a:p>
            <a:r>
              <a:rPr lang="en-US" sz="2400">
                <a:latin typeface="Verdana"/>
                <a:ea typeface="Verdana"/>
              </a:rPr>
              <a:t>Which phase of IET development are you currently in?</a:t>
            </a:r>
          </a:p>
        </p:txBody>
      </p:sp>
      <p:sp>
        <p:nvSpPr>
          <p:cNvPr id="7" name="Text Placeholder 6">
            <a:extLst>
              <a:ext uri="{FF2B5EF4-FFF2-40B4-BE49-F238E27FC236}">
                <a16:creationId xmlns:a16="http://schemas.microsoft.com/office/drawing/2014/main" id="{113DAEE9-99FC-4526-AEA7-C829CF767091}"/>
              </a:ext>
            </a:extLst>
          </p:cNvPr>
          <p:cNvSpPr>
            <a:spLocks noGrp="1"/>
          </p:cNvSpPr>
          <p:nvPr>
            <p:ph type="body" sz="quarter" idx="12"/>
          </p:nvPr>
        </p:nvSpPr>
        <p:spPr>
          <a:xfrm>
            <a:off x="1224116" y="2524200"/>
            <a:ext cx="9550489" cy="3776534"/>
          </a:xfrm>
        </p:spPr>
        <p:txBody>
          <a:bodyPr lIns="91440" tIns="45720" rIns="91440" bIns="45720" anchor="t"/>
          <a:lstStyle/>
          <a:p>
            <a:pPr>
              <a:spcAft>
                <a:spcPts val="1200"/>
              </a:spcAft>
            </a:pPr>
            <a:r>
              <a:rPr lang="en-US" sz="2000">
                <a:latin typeface="Verdana"/>
                <a:ea typeface="Verdana"/>
              </a:rPr>
              <a:t>Select one:</a:t>
            </a:r>
          </a:p>
          <a:p>
            <a:pPr marL="855663" indent="-511175">
              <a:buFont typeface="+mj-lt"/>
              <a:buAutoNum type="alphaUcPeriod"/>
            </a:pPr>
            <a:r>
              <a:rPr lang="en-US" sz="2800" b="0">
                <a:solidFill>
                  <a:schemeClr val="tx1"/>
                </a:solidFill>
                <a:latin typeface="Verdana"/>
                <a:ea typeface="Verdana"/>
              </a:rPr>
              <a:t>Research and Assess </a:t>
            </a:r>
          </a:p>
          <a:p>
            <a:pPr marL="855663" indent="-511175">
              <a:buFont typeface="+mj-lt"/>
              <a:buAutoNum type="alphaUcPeriod"/>
            </a:pPr>
            <a:r>
              <a:rPr lang="en-US" sz="2800" b="0">
                <a:solidFill>
                  <a:schemeClr val="tx1"/>
                </a:solidFill>
                <a:latin typeface="Verdana"/>
                <a:ea typeface="Verdana"/>
              </a:rPr>
              <a:t>Design and Plan </a:t>
            </a:r>
          </a:p>
          <a:p>
            <a:pPr marL="855663" indent="-511175">
              <a:buFont typeface="+mj-lt"/>
              <a:buAutoNum type="alphaUcPeriod"/>
            </a:pPr>
            <a:r>
              <a:rPr lang="en-US" sz="2800" b="0">
                <a:solidFill>
                  <a:schemeClr val="tx1"/>
                </a:solidFill>
                <a:latin typeface="Verdana"/>
                <a:ea typeface="Verdana"/>
              </a:rPr>
              <a:t>Develop and Implement</a:t>
            </a:r>
            <a:endParaRPr lang="en-US">
              <a:solidFill>
                <a:schemeClr val="tx1"/>
              </a:solidFill>
            </a:endParaRPr>
          </a:p>
          <a:p>
            <a:pPr marL="855663" indent="-511175">
              <a:buFont typeface="+mj-lt"/>
              <a:buAutoNum type="alphaUcPeriod"/>
            </a:pPr>
            <a:r>
              <a:rPr lang="en-US" sz="2800" b="0">
                <a:solidFill>
                  <a:schemeClr val="tx1"/>
                </a:solidFill>
                <a:latin typeface="Verdana"/>
                <a:ea typeface="Verdana"/>
              </a:rPr>
              <a:t>Evaluate and Improve</a:t>
            </a:r>
            <a:endParaRPr lang="en-US" sz="2800">
              <a:solidFill>
                <a:schemeClr val="tx1"/>
              </a:solidFill>
            </a:endParaRPr>
          </a:p>
          <a:p>
            <a:pPr marL="855663" indent="-511175">
              <a:buFont typeface="+mj-lt"/>
              <a:buAutoNum type="alphaUcPeriod"/>
            </a:pPr>
            <a:r>
              <a:rPr lang="en-US" sz="2800" b="0">
                <a:solidFill>
                  <a:schemeClr val="tx1"/>
                </a:solidFill>
                <a:latin typeface="Verdana"/>
                <a:ea typeface="Verdana"/>
              </a:rPr>
              <a:t>I’m not sure</a:t>
            </a:r>
          </a:p>
          <a:p>
            <a:pPr marL="855663" indent="-511175">
              <a:buFont typeface="+mj-lt"/>
              <a:buAutoNum type="alphaUcPeriod"/>
            </a:pPr>
            <a:r>
              <a:rPr lang="en-US" sz="2800" b="0">
                <a:solidFill>
                  <a:schemeClr val="tx1"/>
                </a:solidFill>
                <a:latin typeface="Verdana"/>
                <a:ea typeface="Verdana"/>
              </a:rPr>
              <a:t>Other (please explain)</a:t>
            </a:r>
          </a:p>
        </p:txBody>
      </p:sp>
      <p:sp>
        <p:nvSpPr>
          <p:cNvPr id="9" name="Footer Placeholder 1">
            <a:extLst>
              <a:ext uri="{FF2B5EF4-FFF2-40B4-BE49-F238E27FC236}">
                <a16:creationId xmlns:a16="http://schemas.microsoft.com/office/drawing/2014/main" id="{B11282E7-D69F-4AD3-884C-93782172ED27}"/>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t>Phase 3: Develop and Implement Cohort</a:t>
            </a:r>
          </a:p>
        </p:txBody>
      </p:sp>
      <p:sp>
        <p:nvSpPr>
          <p:cNvPr id="4" name="Slide Number Placeholder 3">
            <a:extLst>
              <a:ext uri="{FF2B5EF4-FFF2-40B4-BE49-F238E27FC236}">
                <a16:creationId xmlns:a16="http://schemas.microsoft.com/office/drawing/2014/main" id="{31417F8C-BCB0-4B1E-B8F0-53A4E04FB5F8}"/>
              </a:ext>
            </a:extLst>
          </p:cNvPr>
          <p:cNvSpPr>
            <a:spLocks noGrp="1"/>
          </p:cNvSpPr>
          <p:nvPr>
            <p:ph type="sldNum" sz="quarter" idx="4"/>
          </p:nvPr>
        </p:nvSpPr>
        <p:spPr/>
        <p:txBody>
          <a:bodyPr/>
          <a:lstStyle/>
          <a:p>
            <a:fld id="{46BF826B-1E70-4759-AAB5-894E58C379C3}" type="slidenum">
              <a:rPr lang="en-US" sz="1050" smtClean="0"/>
              <a:pPr/>
              <a:t>6</a:t>
            </a:fld>
            <a:endParaRPr lang="en-US" sz="1050"/>
          </a:p>
        </p:txBody>
      </p:sp>
    </p:spTree>
    <p:extLst>
      <p:ext uri="{BB962C8B-B14F-4D97-AF65-F5344CB8AC3E}">
        <p14:creationId xmlns:p14="http://schemas.microsoft.com/office/powerpoint/2010/main" val="2882230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Off-page Connector 2">
            <a:extLst>
              <a:ext uri="{FF2B5EF4-FFF2-40B4-BE49-F238E27FC236}">
                <a16:creationId xmlns:a16="http://schemas.microsoft.com/office/drawing/2014/main" id="{D649D6F6-FDF4-4CFC-8054-9177F0A2C2D7}"/>
              </a:ext>
              <a:ext uri="{C183D7F6-B498-43B3-948B-1728B52AA6E4}">
                <adec:decorative xmlns:adec="http://schemas.microsoft.com/office/drawing/2017/decorative" val="1"/>
              </a:ext>
            </a:extLst>
          </p:cNvPr>
          <p:cNvSpPr/>
          <p:nvPr/>
        </p:nvSpPr>
        <p:spPr>
          <a:xfrm>
            <a:off x="760163" y="6675"/>
            <a:ext cx="1118213" cy="1446550"/>
          </a:xfrm>
          <a:prstGeom prst="flowChartOffpageConnector">
            <a:avLst/>
          </a:prstGeom>
          <a:solidFill>
            <a:srgbClr val="315F9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descr="Five ">
            <a:extLst>
              <a:ext uri="{FF2B5EF4-FFF2-40B4-BE49-F238E27FC236}">
                <a16:creationId xmlns:a16="http://schemas.microsoft.com/office/drawing/2014/main" id="{49B7646A-CD33-4160-A09F-619D975B2C06}"/>
              </a:ext>
              <a:ext uri="{C183D7F6-B498-43B3-948B-1728B52AA6E4}">
                <adec:decorative xmlns:adec="http://schemas.microsoft.com/office/drawing/2017/decorative" val="0"/>
              </a:ext>
            </a:extLst>
          </p:cNvPr>
          <p:cNvSpPr txBox="1"/>
          <p:nvPr/>
        </p:nvSpPr>
        <p:spPr>
          <a:xfrm>
            <a:off x="856642" y="-46217"/>
            <a:ext cx="925254" cy="1446550"/>
          </a:xfrm>
          <a:prstGeom prst="rect">
            <a:avLst/>
          </a:prstGeom>
          <a:noFill/>
        </p:spPr>
        <p:txBody>
          <a:bodyPr wrap="none" rtlCol="0">
            <a:spAutoFit/>
          </a:bodyPr>
          <a:lstStyle/>
          <a:p>
            <a:pPr algn="ctr"/>
            <a:r>
              <a:rPr lang="en-US" sz="8800" dirty="0">
                <a:solidFill>
                  <a:schemeClr val="bg1"/>
                </a:solidFill>
                <a:latin typeface="Verdana Pro SemiBold" panose="020B0704030504040204" pitchFamily="34" charset="0"/>
              </a:rPr>
              <a:t>5</a:t>
            </a:r>
          </a:p>
        </p:txBody>
      </p:sp>
      <p:sp>
        <p:nvSpPr>
          <p:cNvPr id="5" name="Title 4"/>
          <p:cNvSpPr>
            <a:spLocks noGrp="1"/>
          </p:cNvSpPr>
          <p:nvPr>
            <p:ph type="title"/>
          </p:nvPr>
        </p:nvSpPr>
        <p:spPr>
          <a:xfrm>
            <a:off x="1974855" y="476046"/>
            <a:ext cx="7762416" cy="1158417"/>
          </a:xfrm>
        </p:spPr>
        <p:txBody>
          <a:bodyPr>
            <a:normAutofit fontScale="90000"/>
          </a:bodyPr>
          <a:lstStyle/>
          <a:p>
            <a:r>
              <a:rPr lang="en-US" sz="4000" dirty="0">
                <a:latin typeface="Arial" panose="020B0604020202020204" pitchFamily="34" charset="0"/>
                <a:cs typeface="Arial" panose="020B0604020202020204" pitchFamily="34" charset="0"/>
              </a:rPr>
              <a:t>Key Takeaways from Phase 3: Develop and Implement</a:t>
            </a:r>
          </a:p>
        </p:txBody>
      </p:sp>
      <p:pic>
        <p:nvPicPr>
          <p:cNvPr id="9" name="Graphic 8">
            <a:extLst>
              <a:ext uri="{FF2B5EF4-FFF2-40B4-BE49-F238E27FC236}">
                <a16:creationId xmlns:a16="http://schemas.microsoft.com/office/drawing/2014/main" id="{988A814A-1245-4FFD-B432-C66FC4CDB41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947783" y="86161"/>
            <a:ext cx="1551346" cy="1551346"/>
          </a:xfrm>
          <a:prstGeom prst="rect">
            <a:avLst/>
          </a:prstGeom>
        </p:spPr>
      </p:pic>
      <p:pic>
        <p:nvPicPr>
          <p:cNvPr id="49" name="Graphic 48">
            <a:extLst>
              <a:ext uri="{FF2B5EF4-FFF2-40B4-BE49-F238E27FC236}">
                <a16:creationId xmlns:a16="http://schemas.microsoft.com/office/drawing/2014/main" id="{6745AD29-7A73-4723-BC46-6F8FC7737C05}"/>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5294" y="2070687"/>
            <a:ext cx="403540" cy="403540"/>
          </a:xfrm>
          <a:prstGeom prst="rect">
            <a:avLst/>
          </a:prstGeom>
        </p:spPr>
      </p:pic>
      <p:sp>
        <p:nvSpPr>
          <p:cNvPr id="48" name="Rectangle 47">
            <a:extLst>
              <a:ext uri="{FF2B5EF4-FFF2-40B4-BE49-F238E27FC236}">
                <a16:creationId xmlns:a16="http://schemas.microsoft.com/office/drawing/2014/main" id="{0F2F9773-B6A7-45D7-8EA0-9AEDF914E3DB}"/>
              </a:ext>
              <a:ext uri="{C183D7F6-B498-43B3-948B-1728B52AA6E4}">
                <adec:decorative xmlns:adec="http://schemas.microsoft.com/office/drawing/2017/decorative" val="1"/>
              </a:ext>
            </a:extLst>
          </p:cNvPr>
          <p:cNvSpPr/>
          <p:nvPr/>
        </p:nvSpPr>
        <p:spPr>
          <a:xfrm>
            <a:off x="989721" y="1870446"/>
            <a:ext cx="45719" cy="78614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Graphic 50">
            <a:extLst>
              <a:ext uri="{FF2B5EF4-FFF2-40B4-BE49-F238E27FC236}">
                <a16:creationId xmlns:a16="http://schemas.microsoft.com/office/drawing/2014/main" id="{8FA2248C-ECC7-4569-A83A-7020C8138E3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5294" y="3408786"/>
            <a:ext cx="403540" cy="403540"/>
          </a:xfrm>
          <a:prstGeom prst="rect">
            <a:avLst/>
          </a:prstGeom>
        </p:spPr>
      </p:pic>
      <p:sp>
        <p:nvSpPr>
          <p:cNvPr id="50" name="Rectangle 49">
            <a:extLst>
              <a:ext uri="{FF2B5EF4-FFF2-40B4-BE49-F238E27FC236}">
                <a16:creationId xmlns:a16="http://schemas.microsoft.com/office/drawing/2014/main" id="{8743BB76-3169-4C34-B510-BCD9D023323A}"/>
              </a:ext>
              <a:ext uri="{C183D7F6-B498-43B3-948B-1728B52AA6E4}">
                <adec:decorative xmlns:adec="http://schemas.microsoft.com/office/drawing/2017/decorative" val="1"/>
              </a:ext>
            </a:extLst>
          </p:cNvPr>
          <p:cNvSpPr/>
          <p:nvPr/>
        </p:nvSpPr>
        <p:spPr>
          <a:xfrm>
            <a:off x="989721" y="2903781"/>
            <a:ext cx="45719" cy="12572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Graphic 54">
            <a:extLst>
              <a:ext uri="{FF2B5EF4-FFF2-40B4-BE49-F238E27FC236}">
                <a16:creationId xmlns:a16="http://schemas.microsoft.com/office/drawing/2014/main" id="{998E325F-19BC-45C7-8B24-C2A776A080F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5294" y="4315819"/>
            <a:ext cx="403540" cy="403540"/>
          </a:xfrm>
          <a:prstGeom prst="rect">
            <a:avLst/>
          </a:prstGeom>
        </p:spPr>
      </p:pic>
      <p:sp>
        <p:nvSpPr>
          <p:cNvPr id="54" name="Rectangle 53">
            <a:extLst>
              <a:ext uri="{FF2B5EF4-FFF2-40B4-BE49-F238E27FC236}">
                <a16:creationId xmlns:a16="http://schemas.microsoft.com/office/drawing/2014/main" id="{99DD20A0-36C5-4103-8D3E-40186F32D36E}"/>
              </a:ext>
              <a:ext uri="{C183D7F6-B498-43B3-948B-1728B52AA6E4}">
                <adec:decorative xmlns:adec="http://schemas.microsoft.com/office/drawing/2017/decorative" val="1"/>
              </a:ext>
            </a:extLst>
          </p:cNvPr>
          <p:cNvSpPr/>
          <p:nvPr/>
        </p:nvSpPr>
        <p:spPr>
          <a:xfrm>
            <a:off x="989722" y="4389943"/>
            <a:ext cx="45719" cy="27712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Graphic 52">
            <a:extLst>
              <a:ext uri="{FF2B5EF4-FFF2-40B4-BE49-F238E27FC236}">
                <a16:creationId xmlns:a16="http://schemas.microsoft.com/office/drawing/2014/main" id="{BFC82E87-8946-4F85-BBBF-3C3D476BCDE5}"/>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5294" y="4975067"/>
            <a:ext cx="403540" cy="403540"/>
          </a:xfrm>
          <a:prstGeom prst="rect">
            <a:avLst/>
          </a:prstGeom>
        </p:spPr>
      </p:pic>
      <p:sp>
        <p:nvSpPr>
          <p:cNvPr id="52" name="Rectangle 51">
            <a:extLst>
              <a:ext uri="{FF2B5EF4-FFF2-40B4-BE49-F238E27FC236}">
                <a16:creationId xmlns:a16="http://schemas.microsoft.com/office/drawing/2014/main" id="{BFF6EFB9-0096-42DF-956F-831C48DFECE5}"/>
              </a:ext>
              <a:ext uri="{C183D7F6-B498-43B3-948B-1728B52AA6E4}">
                <adec:decorative xmlns:adec="http://schemas.microsoft.com/office/drawing/2017/decorative" val="1"/>
              </a:ext>
            </a:extLst>
          </p:cNvPr>
          <p:cNvSpPr/>
          <p:nvPr/>
        </p:nvSpPr>
        <p:spPr>
          <a:xfrm>
            <a:off x="989721" y="4930902"/>
            <a:ext cx="45719" cy="49063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Graphic 57">
            <a:extLst>
              <a:ext uri="{FF2B5EF4-FFF2-40B4-BE49-F238E27FC236}">
                <a16:creationId xmlns:a16="http://schemas.microsoft.com/office/drawing/2014/main" id="{2615171E-777E-491E-8F20-6B80EF86FC0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5294" y="5894299"/>
            <a:ext cx="403540" cy="403540"/>
          </a:xfrm>
          <a:prstGeom prst="rect">
            <a:avLst/>
          </a:prstGeom>
        </p:spPr>
      </p:pic>
      <p:sp>
        <p:nvSpPr>
          <p:cNvPr id="57" name="Rectangle 56">
            <a:extLst>
              <a:ext uri="{FF2B5EF4-FFF2-40B4-BE49-F238E27FC236}">
                <a16:creationId xmlns:a16="http://schemas.microsoft.com/office/drawing/2014/main" id="{8F428CE5-D259-4ED7-BC99-FF41D087D553}"/>
              </a:ext>
              <a:ext uri="{C183D7F6-B498-43B3-948B-1728B52AA6E4}">
                <adec:decorative xmlns:adec="http://schemas.microsoft.com/office/drawing/2017/decorative" val="1"/>
              </a:ext>
            </a:extLst>
          </p:cNvPr>
          <p:cNvSpPr/>
          <p:nvPr/>
        </p:nvSpPr>
        <p:spPr>
          <a:xfrm>
            <a:off x="989721" y="5680336"/>
            <a:ext cx="45719" cy="79327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ontent Placeholder 5">
            <a:extLst>
              <a:ext uri="{FF2B5EF4-FFF2-40B4-BE49-F238E27FC236}">
                <a16:creationId xmlns:a16="http://schemas.microsoft.com/office/drawing/2014/main" id="{F4804DBB-6EE8-4AE4-9037-7B7B3B4236FE}"/>
              </a:ext>
            </a:extLst>
          </p:cNvPr>
          <p:cNvSpPr>
            <a:spLocks noGrp="1"/>
          </p:cNvSpPr>
          <p:nvPr>
            <p:ph idx="1"/>
          </p:nvPr>
        </p:nvSpPr>
        <p:spPr>
          <a:xfrm>
            <a:off x="838200" y="1793271"/>
            <a:ext cx="10828506" cy="830773"/>
          </a:xfrm>
        </p:spPr>
        <p:txBody>
          <a:bodyPr lIns="91440" tIns="45720" rIns="91440" bIns="45720" anchor="t">
            <a:noAutofit/>
          </a:bodyPr>
          <a:lstStyle/>
          <a:p>
            <a:pPr marL="339725" lvl="0" indent="0">
              <a:lnSpc>
                <a:spcPct val="100000"/>
              </a:lnSpc>
              <a:spcBef>
                <a:spcPts val="800"/>
              </a:spcBef>
              <a:spcAft>
                <a:spcPts val="800"/>
              </a:spcAft>
              <a:buNone/>
            </a:pPr>
            <a:r>
              <a:rPr lang="en-US" sz="1800" dirty="0">
                <a:latin typeface="Verdana"/>
                <a:ea typeface="Verdana"/>
              </a:rPr>
              <a:t>An IET program has a single set of learning objectives that identify the specific adult education content, workforce preparation activities and workforce training competencies to ensure the IET program activities are organized to function cooperatively</a:t>
            </a:r>
            <a:r>
              <a:rPr lang="en-US" sz="1800" dirty="0">
                <a:latin typeface="Verdana"/>
                <a:ea typeface="Verdana"/>
                <a:cs typeface="Verdana"/>
              </a:rPr>
              <a:t>.</a:t>
            </a:r>
          </a:p>
        </p:txBody>
      </p:sp>
      <p:sp>
        <p:nvSpPr>
          <p:cNvPr id="45" name="Content Placeholder 5">
            <a:extLst>
              <a:ext uri="{FF2B5EF4-FFF2-40B4-BE49-F238E27FC236}">
                <a16:creationId xmlns:a16="http://schemas.microsoft.com/office/drawing/2014/main" id="{E80852CB-E4E8-4BE2-9959-8C9E6512107A}"/>
              </a:ext>
            </a:extLst>
          </p:cNvPr>
          <p:cNvSpPr txBox="1">
            <a:spLocks/>
          </p:cNvSpPr>
          <p:nvPr/>
        </p:nvSpPr>
        <p:spPr>
          <a:xfrm>
            <a:off x="838200" y="2807902"/>
            <a:ext cx="10660929" cy="1594533"/>
          </a:xfrm>
          <a:prstGeom prst="rect">
            <a:avLst/>
          </a:prstGeom>
        </p:spPr>
        <p:txBody>
          <a:bodyPr lIns="91440" tIns="45720" rIns="91440" bIns="45720" anchor="t">
            <a:normAutofit fontScale="70000" lnSpcReduction="20000"/>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Verdana Pro" panose="020B0604030504040204" pitchFamily="34"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Verdana Pro" panose="020B0604030504040204" pitchFamily="34"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Verdana Pro" panose="020B0604030504040204" pitchFamily="34"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0">
              <a:lnSpc>
                <a:spcPct val="120000"/>
              </a:lnSpc>
              <a:spcBef>
                <a:spcPts val="800"/>
              </a:spcBef>
              <a:spcAft>
                <a:spcPts val="800"/>
              </a:spcAft>
              <a:buNone/>
              <a:defRPr/>
            </a:pPr>
            <a:r>
              <a:rPr lang="en-US" sz="2600" dirty="0">
                <a:latin typeface="Verdana"/>
                <a:ea typeface="Verdana"/>
              </a:rPr>
              <a:t>An effective integrated learning objective has three components:</a:t>
            </a:r>
          </a:p>
          <a:p>
            <a:pPr marL="969962" lvl="0" indent="-457200">
              <a:lnSpc>
                <a:spcPct val="120000"/>
              </a:lnSpc>
              <a:spcBef>
                <a:spcPts val="0"/>
              </a:spcBef>
              <a:spcAft>
                <a:spcPts val="400"/>
              </a:spcAft>
              <a:buFont typeface="+mj-lt"/>
              <a:buAutoNum type="arabicParenR"/>
              <a:defRPr/>
            </a:pPr>
            <a:r>
              <a:rPr lang="en-US" sz="2600" b="1" dirty="0">
                <a:latin typeface="Verdana"/>
                <a:ea typeface="Verdana"/>
                <a:cs typeface="Arial"/>
              </a:rPr>
              <a:t>Conditions</a:t>
            </a:r>
            <a:r>
              <a:rPr lang="en-US" sz="2600" dirty="0">
                <a:latin typeface="Verdana"/>
                <a:ea typeface="Verdana"/>
                <a:cs typeface="Arial"/>
              </a:rPr>
              <a:t> under which the learner will demonstrate competency</a:t>
            </a:r>
          </a:p>
          <a:p>
            <a:pPr marL="969962" indent="-457200">
              <a:lnSpc>
                <a:spcPct val="120000"/>
              </a:lnSpc>
              <a:spcBef>
                <a:spcPts val="0"/>
              </a:spcBef>
              <a:spcAft>
                <a:spcPts val="400"/>
              </a:spcAft>
              <a:buFont typeface="+mj-lt"/>
              <a:buAutoNum type="arabicParenR"/>
              <a:defRPr/>
            </a:pPr>
            <a:r>
              <a:rPr lang="en-US" sz="2600" b="1" dirty="0">
                <a:latin typeface="Verdana"/>
                <a:ea typeface="Verdana"/>
                <a:cs typeface="Arial"/>
              </a:rPr>
              <a:t>Behavior</a:t>
            </a:r>
            <a:r>
              <a:rPr lang="en-US" sz="2600" dirty="0">
                <a:latin typeface="Verdana"/>
                <a:ea typeface="Verdana"/>
                <a:cs typeface="Arial"/>
              </a:rPr>
              <a:t> the learner will perform to demonstrate competency (action verbs)</a:t>
            </a:r>
          </a:p>
          <a:p>
            <a:pPr marL="969962" lvl="0" indent="-457200">
              <a:lnSpc>
                <a:spcPct val="120000"/>
              </a:lnSpc>
              <a:spcBef>
                <a:spcPts val="0"/>
              </a:spcBef>
              <a:spcAft>
                <a:spcPts val="400"/>
              </a:spcAft>
              <a:buFont typeface="+mj-lt"/>
              <a:buAutoNum type="arabicParenR"/>
              <a:defRPr/>
            </a:pPr>
            <a:r>
              <a:rPr lang="en-US" sz="2600" b="1" dirty="0">
                <a:latin typeface="Verdana"/>
                <a:ea typeface="Verdana"/>
                <a:cs typeface="Arial"/>
              </a:rPr>
              <a:t>Criteria</a:t>
            </a:r>
            <a:r>
              <a:rPr lang="en-US" sz="2600" dirty="0">
                <a:latin typeface="Verdana"/>
                <a:ea typeface="Verdana"/>
                <a:cs typeface="Arial"/>
              </a:rPr>
              <a:t> by which competency will be measured</a:t>
            </a:r>
            <a:endParaRPr lang="en-US" sz="2600" dirty="0">
              <a:latin typeface="Verdana"/>
              <a:ea typeface="Verdana"/>
              <a:cs typeface="Verdana"/>
            </a:endParaRPr>
          </a:p>
        </p:txBody>
      </p:sp>
      <p:sp>
        <p:nvSpPr>
          <p:cNvPr id="46" name="Content Placeholder 5">
            <a:extLst>
              <a:ext uri="{FF2B5EF4-FFF2-40B4-BE49-F238E27FC236}">
                <a16:creationId xmlns:a16="http://schemas.microsoft.com/office/drawing/2014/main" id="{0C2AD972-1262-4EC1-BB2C-238129F5D851}"/>
              </a:ext>
            </a:extLst>
          </p:cNvPr>
          <p:cNvSpPr txBox="1">
            <a:spLocks/>
          </p:cNvSpPr>
          <p:nvPr/>
        </p:nvSpPr>
        <p:spPr>
          <a:xfrm>
            <a:off x="838199" y="4318001"/>
            <a:ext cx="10564319" cy="430060"/>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Verdana Pro" panose="020B0604030504040204" pitchFamily="34"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Verdana Pro" panose="020B0604030504040204" pitchFamily="34"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Verdana Pro" panose="020B0604030504040204" pitchFamily="34"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0">
              <a:lnSpc>
                <a:spcPct val="100000"/>
              </a:lnSpc>
              <a:spcBef>
                <a:spcPts val="800"/>
              </a:spcBef>
              <a:spcAft>
                <a:spcPts val="800"/>
              </a:spcAft>
              <a:buNone/>
            </a:pPr>
            <a:r>
              <a:rPr lang="en-US" sz="1800" dirty="0">
                <a:latin typeface="Verdana"/>
                <a:ea typeface="Verdana"/>
              </a:rPr>
              <a:t>Together, the integrated learning objectives across the curricula become the SSLO.</a:t>
            </a:r>
          </a:p>
        </p:txBody>
      </p:sp>
      <p:sp>
        <p:nvSpPr>
          <p:cNvPr id="47" name="Content Placeholder 5">
            <a:extLst>
              <a:ext uri="{FF2B5EF4-FFF2-40B4-BE49-F238E27FC236}">
                <a16:creationId xmlns:a16="http://schemas.microsoft.com/office/drawing/2014/main" id="{67237D55-F481-494A-941B-0A77CD172205}"/>
              </a:ext>
            </a:extLst>
          </p:cNvPr>
          <p:cNvSpPr txBox="1">
            <a:spLocks/>
          </p:cNvSpPr>
          <p:nvPr/>
        </p:nvSpPr>
        <p:spPr>
          <a:xfrm>
            <a:off x="838200" y="4838469"/>
            <a:ext cx="10660929" cy="880667"/>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Verdana Pro" panose="020B0604030504040204" pitchFamily="34"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Verdana Pro" panose="020B0604030504040204" pitchFamily="34"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Verdana Pro" panose="020B0604030504040204" pitchFamily="34"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0">
              <a:lnSpc>
                <a:spcPct val="100000"/>
              </a:lnSpc>
              <a:spcBef>
                <a:spcPts val="800"/>
              </a:spcBef>
              <a:spcAft>
                <a:spcPts val="800"/>
              </a:spcAft>
              <a:buNone/>
            </a:pPr>
            <a:r>
              <a:rPr lang="en-US" sz="1800" dirty="0">
                <a:latin typeface="Verdana"/>
                <a:ea typeface="Verdana"/>
              </a:rPr>
              <a:t>Building out the contextualized units, lessons, activities, and assessments is an iterative process that requires close collaboration.</a:t>
            </a:r>
          </a:p>
        </p:txBody>
      </p:sp>
      <p:sp>
        <p:nvSpPr>
          <p:cNvPr id="56" name="Content Placeholder 5">
            <a:extLst>
              <a:ext uri="{FF2B5EF4-FFF2-40B4-BE49-F238E27FC236}">
                <a16:creationId xmlns:a16="http://schemas.microsoft.com/office/drawing/2014/main" id="{0EB560FA-F9F2-4C7A-B8C3-C5E971525355}"/>
              </a:ext>
            </a:extLst>
          </p:cNvPr>
          <p:cNvSpPr txBox="1">
            <a:spLocks/>
          </p:cNvSpPr>
          <p:nvPr/>
        </p:nvSpPr>
        <p:spPr>
          <a:xfrm>
            <a:off x="838200" y="5592940"/>
            <a:ext cx="10660929" cy="937232"/>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Verdana Pro" panose="020B0604030504040204" pitchFamily="34"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Verdana Pro" panose="020B0604030504040204" pitchFamily="34"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Verdana Pro" panose="020B0604030504040204" pitchFamily="34"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0">
              <a:lnSpc>
                <a:spcPct val="100000"/>
              </a:lnSpc>
              <a:spcBef>
                <a:spcPts val="800"/>
              </a:spcBef>
              <a:spcAft>
                <a:spcPts val="800"/>
              </a:spcAft>
              <a:buNone/>
            </a:pPr>
            <a:r>
              <a:rPr lang="en-US" sz="1800">
                <a:latin typeface="Verdana"/>
                <a:ea typeface="Verdana"/>
              </a:rPr>
              <a:t>The IET program should first be implemented with fidelity (as it was designed) in order to accurately measure the impact of your planned intervention strategies and inform continuous improvement decisions.</a:t>
            </a:r>
          </a:p>
        </p:txBody>
      </p:sp>
      <p:sp>
        <p:nvSpPr>
          <p:cNvPr id="28" name="Footer Placeholder 1">
            <a:extLst>
              <a:ext uri="{FF2B5EF4-FFF2-40B4-BE49-F238E27FC236}">
                <a16:creationId xmlns:a16="http://schemas.microsoft.com/office/drawing/2014/main" id="{3FD0DF14-9748-4FFB-BB67-7109B907F5C8}"/>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t>Phase 3: Develop and Implement Cohort</a:t>
            </a:r>
          </a:p>
        </p:txBody>
      </p:sp>
      <p:sp>
        <p:nvSpPr>
          <p:cNvPr id="27" name="Slide Number Placeholder 4">
            <a:extLst>
              <a:ext uri="{FF2B5EF4-FFF2-40B4-BE49-F238E27FC236}">
                <a16:creationId xmlns:a16="http://schemas.microsoft.com/office/drawing/2014/main" id="{42CD55A7-117C-417E-B25B-8FC5BD19BED4}"/>
              </a:ext>
            </a:extLst>
          </p:cNvPr>
          <p:cNvSpPr txBox="1">
            <a:spLocks/>
          </p:cNvSpPr>
          <p:nvPr/>
        </p:nvSpPr>
        <p:spPr>
          <a:xfrm>
            <a:off x="9448800" y="6553200"/>
            <a:ext cx="2743200" cy="2816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6BF826B-1E70-4759-AAB5-894E58C379C3}" type="slidenum">
              <a:rPr lang="en-US" sz="1050" smtClean="0">
                <a:solidFill>
                  <a:srgbClr val="315F9F"/>
                </a:solidFill>
              </a:rPr>
              <a:pPr algn="r"/>
              <a:t>7</a:t>
            </a:fld>
            <a:endParaRPr lang="en-US" sz="1050">
              <a:solidFill>
                <a:srgbClr val="315F9F"/>
              </a:solidFill>
            </a:endParaRPr>
          </a:p>
        </p:txBody>
      </p:sp>
    </p:spTree>
    <p:extLst>
      <p:ext uri="{BB962C8B-B14F-4D97-AF65-F5344CB8AC3E}">
        <p14:creationId xmlns:p14="http://schemas.microsoft.com/office/powerpoint/2010/main" val="61568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86B3B03-5408-416A-AC13-EF2A44568746}"/>
              </a:ext>
              <a:ext uri="{C183D7F6-B498-43B3-948B-1728B52AA6E4}">
                <adec:decorative xmlns:adec="http://schemas.microsoft.com/office/drawing/2017/decorative" val="1"/>
              </a:ext>
            </a:extLst>
          </p:cNvPr>
          <p:cNvSpPr/>
          <p:nvPr/>
        </p:nvSpPr>
        <p:spPr>
          <a:xfrm>
            <a:off x="0" y="0"/>
            <a:ext cx="12192000" cy="898071"/>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3C34CA8E-CDB1-4CB5-A463-33E87C70089A}"/>
              </a:ext>
              <a:ext uri="{C183D7F6-B498-43B3-948B-1728B52AA6E4}">
                <adec:decorative xmlns:adec="http://schemas.microsoft.com/office/drawing/2017/decorative" val="1"/>
              </a:ext>
            </a:extLst>
          </p:cNvPr>
          <p:cNvSpPr txBox="1">
            <a:spLocks noGrp="1"/>
          </p:cNvSpPr>
          <p:nvPr>
            <p:ph type="title" idx="4294967295"/>
          </p:nvPr>
        </p:nvSpPr>
        <p:spPr>
          <a:xfrm>
            <a:off x="529732" y="176398"/>
            <a:ext cx="11250373" cy="57627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315F9F"/>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Arial" panose="020B0604020202020204" pitchFamily="34" charset="0"/>
                <a:ea typeface="Lato Semibold" panose="020F0502020204030203" pitchFamily="34" charset="0"/>
                <a:cs typeface="Arial" panose="020B0604020202020204" pitchFamily="34" charset="0"/>
              </a:rPr>
              <a:t>Example:* Integrated Learning Objective for an SSLO</a:t>
            </a:r>
          </a:p>
        </p:txBody>
      </p:sp>
      <p:sp>
        <p:nvSpPr>
          <p:cNvPr id="14" name="TextBox 13">
            <a:extLst>
              <a:ext uri="{FF2B5EF4-FFF2-40B4-BE49-F238E27FC236}">
                <a16:creationId xmlns:a16="http://schemas.microsoft.com/office/drawing/2014/main" id="{25C3B652-E9C5-4833-9101-C82963E7E9BE}"/>
              </a:ext>
              <a:ext uri="{C183D7F6-B498-43B3-948B-1728B52AA6E4}">
                <adec:decorative xmlns:adec="http://schemas.microsoft.com/office/drawing/2017/decorative" val="1"/>
              </a:ext>
            </a:extLst>
          </p:cNvPr>
          <p:cNvSpPr txBox="1"/>
          <p:nvPr/>
        </p:nvSpPr>
        <p:spPr>
          <a:xfrm>
            <a:off x="4166232" y="6575735"/>
            <a:ext cx="3977371" cy="253916"/>
          </a:xfrm>
          <a:prstGeom prst="rect">
            <a:avLst/>
          </a:prstGeom>
          <a:noFill/>
        </p:spPr>
        <p:txBody>
          <a:bodyPr wrap="none" rtlCol="0">
            <a:spAutoFit/>
          </a:bodyPr>
          <a:lstStyle/>
          <a:p>
            <a:pPr algn="ctr"/>
            <a:r>
              <a:rPr lang="en-US" sz="1050">
                <a:ea typeface="Lato Semibold" panose="020F0502020204030203" pitchFamily="34" charset="0"/>
                <a:cs typeface="Arial" panose="020B0604020202020204" pitchFamily="34" charset="0"/>
              </a:rPr>
              <a:t>*Based on Seneca Highlands IU 9 IET program, used with permission. </a:t>
            </a:r>
            <a:endParaRPr lang="en-US" sz="1050">
              <a:cs typeface="Arial" panose="020B0604020202020204" pitchFamily="34" charset="0"/>
            </a:endParaRPr>
          </a:p>
        </p:txBody>
      </p:sp>
      <p:graphicFrame>
        <p:nvGraphicFramePr>
          <p:cNvPr id="2" name="Table 1">
            <a:extLst>
              <a:ext uri="{FF2B5EF4-FFF2-40B4-BE49-F238E27FC236}">
                <a16:creationId xmlns:a16="http://schemas.microsoft.com/office/drawing/2014/main" id="{242FB50D-5BCD-4B6E-98C8-4B4C93C245B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54703668"/>
              </p:ext>
            </p:extLst>
          </p:nvPr>
        </p:nvGraphicFramePr>
        <p:xfrm>
          <a:off x="187778" y="1016576"/>
          <a:ext cx="11816443" cy="1673352"/>
        </p:xfrm>
        <a:graphic>
          <a:graphicData uri="http://schemas.openxmlformats.org/drawingml/2006/table">
            <a:tbl>
              <a:tblPr firstRow="1" bandRow="1">
                <a:effectLst>
                  <a:outerShdw blurRad="50800" dist="38100" dir="2700000" algn="tl" rotWithShape="0">
                    <a:prstClr val="black">
                      <a:alpha val="40000"/>
                    </a:prstClr>
                  </a:outerShdw>
                </a:effectLst>
                <a:tableStyleId>{5A111915-BE36-4E01-A7E5-04B1672EAD32}</a:tableStyleId>
              </a:tblPr>
              <a:tblGrid>
                <a:gridCol w="11816443">
                  <a:extLst>
                    <a:ext uri="{9D8B030D-6E8A-4147-A177-3AD203B41FA5}">
                      <a16:colId xmlns:a16="http://schemas.microsoft.com/office/drawing/2014/main" val="2920571426"/>
                    </a:ext>
                  </a:extLst>
                </a:gridCol>
              </a:tblGrid>
              <a:tr h="337236">
                <a:tc>
                  <a:txBody>
                    <a:bodyPr/>
                    <a:lstStyle/>
                    <a:p>
                      <a:pPr marL="457200" lvl="0" indent="-400050" algn="ctr" rtl="0" eaLnBrk="1" fontAlgn="base" latinLnBrk="0" hangingPunct="1">
                        <a:lnSpc>
                          <a:spcPct val="100000"/>
                        </a:lnSpc>
                        <a:spcAft>
                          <a:spcPts val="0"/>
                        </a:spcAft>
                        <a:buFont typeface="+mj-lt"/>
                        <a:buNone/>
                      </a:pPr>
                      <a:r>
                        <a:rPr lang="en-US" sz="2000" b="1" kern="1200" dirty="0">
                          <a:solidFill>
                            <a:schemeClr val="bg1"/>
                          </a:solidFill>
                          <a:effectLst/>
                          <a:latin typeface="+mn-lt"/>
                          <a:ea typeface="+mn-ea"/>
                          <a:cs typeface="+mn-cs"/>
                        </a:rPr>
                        <a:t>MANUFACTURING IET PROGRAM</a:t>
                      </a:r>
                    </a:p>
                  </a:txBody>
                  <a:tcPr marL="18288" marR="18288" marT="18288" marB="18288"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4F84"/>
                    </a:solidFill>
                  </a:tcPr>
                </a:tc>
                <a:extLst>
                  <a:ext uri="{0D108BD9-81ED-4DB2-BD59-A6C34878D82A}">
                    <a16:rowId xmlns:a16="http://schemas.microsoft.com/office/drawing/2014/main" val="1803442003"/>
                  </a:ext>
                </a:extLst>
              </a:tr>
              <a:tr h="1142620">
                <a:tc>
                  <a:txBody>
                    <a:bodyPr/>
                    <a:lstStyle/>
                    <a:p>
                      <a:pPr marL="227013" lvl="0" indent="-169863" algn="l" rtl="0" eaLnBrk="1" fontAlgn="base" latinLnBrk="0" hangingPunct="1">
                        <a:lnSpc>
                          <a:spcPts val="2000"/>
                        </a:lnSpc>
                        <a:spcAft>
                          <a:spcPts val="600"/>
                        </a:spcAft>
                        <a:buNone/>
                      </a:pPr>
                      <a:r>
                        <a:rPr lang="en-US" sz="1800" b="1" i="0" u="none" strike="noStrike" kern="1200" dirty="0">
                          <a:solidFill>
                            <a:schemeClr val="tx1"/>
                          </a:solidFill>
                          <a:effectLst/>
                          <a:latin typeface="+mn-lt"/>
                          <a:ea typeface="+mn-ea"/>
                          <a:cs typeface="+mn-cs"/>
                        </a:rPr>
                        <a:t>Integrated Learning Objective(s):</a:t>
                      </a:r>
                    </a:p>
                    <a:p>
                      <a:pPr marL="457200" lvl="0" indent="-400050" algn="l" rtl="0" eaLnBrk="1" fontAlgn="base" latinLnBrk="0" hangingPunct="1">
                        <a:lnSpc>
                          <a:spcPts val="1900"/>
                        </a:lnSpc>
                        <a:spcAft>
                          <a:spcPts val="0"/>
                        </a:spcAft>
                        <a:buFont typeface="+mj-lt"/>
                        <a:buNone/>
                      </a:pPr>
                      <a:r>
                        <a:rPr lang="en-US" sz="1800" b="0" dirty="0">
                          <a:solidFill>
                            <a:schemeClr val="tx1"/>
                          </a:solidFill>
                          <a:effectLst/>
                        </a:rPr>
                        <a:t>1.1  Given a micrometer, a 6” scale, a simple manufacturing specification blueprint with missing measurements, and a math worksheet, learners will apply knowledge of fractions and decimals to take and record precise measurements </a:t>
                      </a:r>
                      <a:r>
                        <a:rPr lang="en-US" sz="1800" b="0" i="0" u="none" strike="noStrike" kern="1200" dirty="0">
                          <a:solidFill>
                            <a:schemeClr val="tx1"/>
                          </a:solidFill>
                          <a:effectLst/>
                          <a:latin typeface="+mn-lt"/>
                          <a:ea typeface="+mn-ea"/>
                          <a:cs typeface="+mn-cs"/>
                        </a:rPr>
                        <a:t>in both decimal and fractions </a:t>
                      </a:r>
                      <a:r>
                        <a:rPr lang="en-US" sz="1800" b="0" dirty="0">
                          <a:solidFill>
                            <a:schemeClr val="tx1"/>
                          </a:solidFill>
                          <a:effectLst/>
                        </a:rPr>
                        <a:t>and use the measurements to answer fraction and decimal addition and subtraction questions with 80% accuracy.</a:t>
                      </a:r>
                    </a:p>
                  </a:txBody>
                  <a:tcPr marL="18288" marR="18288" marT="18288" marB="18288">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5895939"/>
                  </a:ext>
                </a:extLst>
              </a:tr>
            </a:tbl>
          </a:graphicData>
        </a:graphic>
      </p:graphicFrame>
      <p:graphicFrame>
        <p:nvGraphicFramePr>
          <p:cNvPr id="9" name="Table 8">
            <a:extLst>
              <a:ext uri="{FF2B5EF4-FFF2-40B4-BE49-F238E27FC236}">
                <a16:creationId xmlns:a16="http://schemas.microsoft.com/office/drawing/2014/main" id="{41566209-EF50-45E5-9273-F8EA8C33031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12877287"/>
              </p:ext>
            </p:extLst>
          </p:nvPr>
        </p:nvGraphicFramePr>
        <p:xfrm>
          <a:off x="187778" y="2700613"/>
          <a:ext cx="11816443" cy="3901440"/>
        </p:xfrm>
        <a:graphic>
          <a:graphicData uri="http://schemas.openxmlformats.org/drawingml/2006/table">
            <a:tbl>
              <a:tblPr firstRow="1" bandRow="1">
                <a:effectLst>
                  <a:outerShdw blurRad="50800" dist="38100" dir="2700000" algn="tl" rotWithShape="0">
                    <a:prstClr val="black">
                      <a:alpha val="40000"/>
                    </a:prstClr>
                  </a:outerShdw>
                </a:effectLst>
                <a:tableStyleId>{5A111915-BE36-4E01-A7E5-04B1672EAD32}</a:tableStyleId>
              </a:tblPr>
              <a:tblGrid>
                <a:gridCol w="2724968">
                  <a:extLst>
                    <a:ext uri="{9D8B030D-6E8A-4147-A177-3AD203B41FA5}">
                      <a16:colId xmlns:a16="http://schemas.microsoft.com/office/drawing/2014/main" val="4138702469"/>
                    </a:ext>
                  </a:extLst>
                </a:gridCol>
                <a:gridCol w="3131489">
                  <a:extLst>
                    <a:ext uri="{9D8B030D-6E8A-4147-A177-3AD203B41FA5}">
                      <a16:colId xmlns:a16="http://schemas.microsoft.com/office/drawing/2014/main" val="596717053"/>
                    </a:ext>
                  </a:extLst>
                </a:gridCol>
                <a:gridCol w="3005443">
                  <a:extLst>
                    <a:ext uri="{9D8B030D-6E8A-4147-A177-3AD203B41FA5}">
                      <a16:colId xmlns:a16="http://schemas.microsoft.com/office/drawing/2014/main" val="825133461"/>
                    </a:ext>
                  </a:extLst>
                </a:gridCol>
                <a:gridCol w="2954543">
                  <a:extLst>
                    <a:ext uri="{9D8B030D-6E8A-4147-A177-3AD203B41FA5}">
                      <a16:colId xmlns:a16="http://schemas.microsoft.com/office/drawing/2014/main" val="2165434321"/>
                    </a:ext>
                  </a:extLst>
                </a:gridCol>
              </a:tblGrid>
              <a:tr h="618884">
                <a:tc>
                  <a:txBody>
                    <a:bodyPr/>
                    <a:lstStyle/>
                    <a:p>
                      <a:pPr algn="ctr"/>
                      <a:r>
                        <a:rPr lang="en-US" sz="1800" b="1" dirty="0">
                          <a:solidFill>
                            <a:schemeClr val="bg1"/>
                          </a:solidFill>
                          <a:latin typeface="+mn-lt"/>
                        </a:rPr>
                        <a:t>Workforce Training Skills and Competencies</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4F84"/>
                    </a:solidFill>
                  </a:tcPr>
                </a:tc>
                <a:tc>
                  <a:txBody>
                    <a:bodyPr/>
                    <a:lstStyle/>
                    <a:p>
                      <a:pPr algn="ctr"/>
                      <a:r>
                        <a:rPr lang="en-US" sz="1800" b="1" dirty="0">
                          <a:solidFill>
                            <a:schemeClr val="bg1"/>
                          </a:solidFill>
                          <a:latin typeface="+mn-lt"/>
                        </a:rPr>
                        <a:t>Adult Education Content Standard(s)</a:t>
                      </a:r>
                      <a:endParaRPr lang="en-US" sz="1800" b="1" baseline="30000" dirty="0">
                        <a:solidFill>
                          <a:schemeClr val="bg1"/>
                        </a:solidFill>
                        <a:latin typeface="+mn-lt"/>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4F84"/>
                    </a:solidFill>
                  </a:tcPr>
                </a:tc>
                <a:tc>
                  <a:txBody>
                    <a:bodyPr/>
                    <a:lstStyle/>
                    <a:p>
                      <a:pPr algn="ctr"/>
                      <a:r>
                        <a:rPr lang="en-US" sz="1800" b="1">
                          <a:solidFill>
                            <a:schemeClr val="bg1"/>
                          </a:solidFill>
                          <a:latin typeface="+mn-lt"/>
                        </a:rPr>
                        <a:t>Adult Education Literacy Skills and Competencies</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4F84"/>
                    </a:solidFill>
                  </a:tcPr>
                </a:tc>
                <a:tc>
                  <a:txBody>
                    <a:bodyPr/>
                    <a:lstStyle/>
                    <a:p>
                      <a:pPr algn="ctr"/>
                      <a:r>
                        <a:rPr lang="en-US" sz="1800" b="1" dirty="0">
                          <a:solidFill>
                            <a:schemeClr val="bg1"/>
                          </a:solidFill>
                          <a:latin typeface="+mn-lt"/>
                        </a:rPr>
                        <a:t>Workforce Preparation Skills and Competencies</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4F84"/>
                    </a:solidFill>
                  </a:tcPr>
                </a:tc>
                <a:extLst>
                  <a:ext uri="{0D108BD9-81ED-4DB2-BD59-A6C34878D82A}">
                    <a16:rowId xmlns:a16="http://schemas.microsoft.com/office/drawing/2014/main" val="980483684"/>
                  </a:ext>
                </a:extLst>
              </a:tr>
              <a:tr h="3153364">
                <a:tc>
                  <a:txBody>
                    <a:bodyPr/>
                    <a:lstStyle/>
                    <a:p>
                      <a:pPr marL="168275" lvl="0" indent="-168275" algn="l" defTabSz="914400" rtl="0" eaLnBrk="1" latinLnBrk="0" hangingPunct="1">
                        <a:lnSpc>
                          <a:spcPts val="1800"/>
                        </a:lnSpc>
                        <a:spcBef>
                          <a:spcPts val="0"/>
                        </a:spcBef>
                        <a:spcAft>
                          <a:spcPts val="700"/>
                        </a:spcAft>
                        <a:buFont typeface="Arial"/>
                        <a:buChar char="•"/>
                      </a:pPr>
                      <a:r>
                        <a:rPr lang="en-US" sz="1700" b="0" i="0" u="none" strike="noStrike" kern="1200" dirty="0">
                          <a:solidFill>
                            <a:schemeClr val="tx1"/>
                          </a:solidFill>
                          <a:effectLst/>
                          <a:latin typeface="+mn-lt"/>
                          <a:ea typeface="+mn-ea"/>
                          <a:cs typeface="+mn-cs"/>
                        </a:rPr>
                        <a:t>Read a 6” scale</a:t>
                      </a:r>
                    </a:p>
                    <a:p>
                      <a:pPr marL="168275" lvl="0" indent="-168275" algn="l" defTabSz="914400" rtl="0" eaLnBrk="1" latinLnBrk="0" hangingPunct="1">
                        <a:lnSpc>
                          <a:spcPts val="1800"/>
                        </a:lnSpc>
                        <a:spcBef>
                          <a:spcPts val="0"/>
                        </a:spcBef>
                        <a:spcAft>
                          <a:spcPts val="700"/>
                        </a:spcAft>
                        <a:buFont typeface="Arial"/>
                        <a:buChar char="•"/>
                      </a:pPr>
                      <a:r>
                        <a:rPr lang="en-US" sz="1700" b="0" i="0" u="none" strike="noStrike" kern="1200" dirty="0">
                          <a:solidFill>
                            <a:schemeClr val="tx1"/>
                          </a:solidFill>
                          <a:effectLst/>
                          <a:latin typeface="+mn-lt"/>
                          <a:ea typeface="+mn-ea"/>
                          <a:cs typeface="+mn-cs"/>
                        </a:rPr>
                        <a:t>Read a micrometer</a:t>
                      </a:r>
                    </a:p>
                    <a:p>
                      <a:pPr marL="168275" lvl="0" indent="-168275" algn="l" defTabSz="914400" rtl="0" eaLnBrk="1" latinLnBrk="0" hangingPunct="1">
                        <a:lnSpc>
                          <a:spcPts val="1800"/>
                        </a:lnSpc>
                        <a:spcBef>
                          <a:spcPts val="0"/>
                        </a:spcBef>
                        <a:spcAft>
                          <a:spcPts val="700"/>
                        </a:spcAft>
                        <a:buFont typeface="Arial"/>
                        <a:buChar char="•"/>
                      </a:pPr>
                      <a:r>
                        <a:rPr lang="en-US" sz="1700" b="0" i="0" u="none" strike="noStrike" kern="1200" dirty="0">
                          <a:solidFill>
                            <a:schemeClr val="tx1"/>
                          </a:solidFill>
                          <a:effectLst/>
                          <a:latin typeface="+mn-lt"/>
                          <a:ea typeface="+mn-ea"/>
                          <a:cs typeface="+mn-cs"/>
                        </a:rPr>
                        <a:t>Read a simple blueprint</a:t>
                      </a:r>
                    </a:p>
                  </a:txBody>
                  <a:tcPr marL="64008" marR="64008" marT="9144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68275" lvl="0" indent="-168275" algn="l" defTabSz="914400" rtl="0" eaLnBrk="1" latinLnBrk="0" hangingPunct="1">
                        <a:lnSpc>
                          <a:spcPts val="1800"/>
                        </a:lnSpc>
                        <a:spcBef>
                          <a:spcPts val="0"/>
                        </a:spcBef>
                        <a:spcAft>
                          <a:spcPts val="600"/>
                        </a:spcAft>
                        <a:buFont typeface="Arial"/>
                        <a:buChar char="•"/>
                      </a:pPr>
                      <a:r>
                        <a:rPr lang="en-US" sz="1700" b="0" i="0" u="none" strike="noStrike" kern="1200" dirty="0">
                          <a:solidFill>
                            <a:schemeClr val="tx1"/>
                          </a:solidFill>
                          <a:effectLst/>
                          <a:latin typeface="+mn-lt"/>
                          <a:ea typeface="+mn-ea"/>
                          <a:cs typeface="+mn-cs"/>
                        </a:rPr>
                        <a:t>Extend understanding of fraction equivalence and ordering (Mathematics 4.NF.1 – 4.NF.2)</a:t>
                      </a:r>
                    </a:p>
                    <a:p>
                      <a:pPr marL="168275" lvl="0" indent="-168275" algn="l" defTabSz="914400" rtl="0" eaLnBrk="1" latinLnBrk="0" hangingPunct="1">
                        <a:lnSpc>
                          <a:spcPts val="1800"/>
                        </a:lnSpc>
                        <a:spcBef>
                          <a:spcPts val="0"/>
                        </a:spcBef>
                        <a:spcAft>
                          <a:spcPts val="600"/>
                        </a:spcAft>
                        <a:buFont typeface="Arial"/>
                        <a:buChar char="•"/>
                      </a:pPr>
                      <a:r>
                        <a:rPr lang="en-US" sz="1700" b="0" i="0" u="none" strike="noStrike" kern="1200" dirty="0">
                          <a:solidFill>
                            <a:schemeClr val="tx1"/>
                          </a:solidFill>
                          <a:effectLst/>
                          <a:latin typeface="+mn-lt"/>
                          <a:ea typeface="+mn-ea"/>
                          <a:cs typeface="+mn-cs"/>
                        </a:rPr>
                        <a:t>Build fractions from unit fractions by applying and extending previous understanding of operations on whole numbers. (Mathematics 4.NF.3 – 4.NF.4; 5.NF.1 - 5.NF.6)</a:t>
                      </a:r>
                    </a:p>
                    <a:p>
                      <a:pPr marL="168275" lvl="0" indent="-168275" algn="l" rtl="0" eaLnBrk="1" latinLnBrk="0" hangingPunct="1">
                        <a:lnSpc>
                          <a:spcPts val="1800"/>
                        </a:lnSpc>
                        <a:spcBef>
                          <a:spcPts val="0"/>
                        </a:spcBef>
                        <a:spcAft>
                          <a:spcPts val="600"/>
                        </a:spcAft>
                        <a:buFont typeface="Arial"/>
                        <a:buChar char="•"/>
                      </a:pPr>
                      <a:r>
                        <a:rPr lang="en-US" sz="1700" b="0" i="0" u="none" strike="noStrike" kern="1200" dirty="0">
                          <a:solidFill>
                            <a:schemeClr val="tx1"/>
                          </a:solidFill>
                          <a:effectLst/>
                          <a:latin typeface="+mn-lt"/>
                          <a:ea typeface="+mn-ea"/>
                          <a:cs typeface="+mn-cs"/>
                        </a:rPr>
                        <a:t>Measure and estimate lengths in standard units (Mathematics 2.MD.2 -  2.MD.4)</a:t>
                      </a:r>
                    </a:p>
                  </a:txBody>
                  <a:tcPr marL="64008" marR="64008" marT="9144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168275" lvl="0" indent="-168275" algn="l" defTabSz="914400" rtl="0" eaLnBrk="1" latinLnBrk="0" hangingPunct="1">
                        <a:lnSpc>
                          <a:spcPts val="1800"/>
                        </a:lnSpc>
                        <a:spcBef>
                          <a:spcPts val="0"/>
                        </a:spcBef>
                        <a:spcAft>
                          <a:spcPts val="700"/>
                        </a:spcAft>
                        <a:buFont typeface="Arial"/>
                        <a:buChar char="•"/>
                      </a:pPr>
                      <a:r>
                        <a:rPr lang="en-US" sz="1700" b="0" i="0" u="none" strike="noStrike" kern="1200">
                          <a:solidFill>
                            <a:schemeClr val="tx1"/>
                          </a:solidFill>
                          <a:effectLst/>
                          <a:latin typeface="+mn-lt"/>
                          <a:ea typeface="+mn-ea"/>
                          <a:cs typeface="+mn-cs"/>
                        </a:rPr>
                        <a:t>Convert measurements from inches to centimeters  </a:t>
                      </a:r>
                    </a:p>
                    <a:p>
                      <a:pPr marL="168275" lvl="0" indent="-168275" algn="l" defTabSz="914400" rtl="0" eaLnBrk="1" latinLnBrk="0" hangingPunct="1">
                        <a:lnSpc>
                          <a:spcPts val="1800"/>
                        </a:lnSpc>
                        <a:spcBef>
                          <a:spcPts val="0"/>
                        </a:spcBef>
                        <a:spcAft>
                          <a:spcPts val="700"/>
                        </a:spcAft>
                        <a:buFont typeface="Arial"/>
                        <a:buChar char="•"/>
                      </a:pPr>
                      <a:r>
                        <a:rPr lang="en-US" sz="1700" b="0" i="0" u="none" strike="noStrike" kern="1200">
                          <a:solidFill>
                            <a:schemeClr val="tx1"/>
                          </a:solidFill>
                          <a:effectLst/>
                          <a:latin typeface="+mn-lt"/>
                          <a:ea typeface="+mn-ea"/>
                          <a:cs typeface="+mn-cs"/>
                        </a:rPr>
                        <a:t>Convert whole numbers to fractions</a:t>
                      </a:r>
                    </a:p>
                    <a:p>
                      <a:pPr marL="168275" lvl="0" indent="-168275" algn="l" defTabSz="914400" rtl="0" eaLnBrk="1" latinLnBrk="0" hangingPunct="1">
                        <a:lnSpc>
                          <a:spcPts val="1800"/>
                        </a:lnSpc>
                        <a:spcBef>
                          <a:spcPts val="0"/>
                        </a:spcBef>
                        <a:spcAft>
                          <a:spcPts val="700"/>
                        </a:spcAft>
                        <a:buFont typeface="Arial"/>
                        <a:buChar char="•"/>
                      </a:pPr>
                      <a:r>
                        <a:rPr lang="en-US" sz="1700" b="0" i="0" u="none" strike="noStrike" kern="1200">
                          <a:solidFill>
                            <a:schemeClr val="tx1"/>
                          </a:solidFill>
                          <a:effectLst/>
                          <a:latin typeface="+mn-lt"/>
                          <a:ea typeface="+mn-ea"/>
                          <a:cs typeface="+mn-cs"/>
                        </a:rPr>
                        <a:t>Add and subtract fractions</a:t>
                      </a:r>
                    </a:p>
                  </a:txBody>
                  <a:tcPr marL="64008" marR="64008" marT="9144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168275" lvl="0" indent="-168275" algn="l" defTabSz="914400" rtl="0" eaLnBrk="1" latinLnBrk="0" hangingPunct="1">
                        <a:lnSpc>
                          <a:spcPts val="1800"/>
                        </a:lnSpc>
                        <a:spcBef>
                          <a:spcPts val="0"/>
                        </a:spcBef>
                        <a:spcAft>
                          <a:spcPts val="700"/>
                        </a:spcAft>
                        <a:buFont typeface="Arial"/>
                        <a:buChar char="•"/>
                      </a:pPr>
                      <a:r>
                        <a:rPr lang="en-US" sz="1700" b="0" i="0" u="none" strike="noStrike" kern="1200" dirty="0">
                          <a:solidFill>
                            <a:schemeClr val="tx1"/>
                          </a:solidFill>
                          <a:effectLst/>
                          <a:latin typeface="+mn-lt"/>
                          <a:ea typeface="+mn-ea"/>
                          <a:cs typeface="+mn-cs"/>
                        </a:rPr>
                        <a:t>Apply mathematical operations, concepts, and reasoning</a:t>
                      </a:r>
                    </a:p>
                    <a:p>
                      <a:pPr marL="168275" lvl="0" indent="-168275" algn="l" defTabSz="914400" rtl="0" eaLnBrk="1" latinLnBrk="0" hangingPunct="1">
                        <a:lnSpc>
                          <a:spcPts val="1800"/>
                        </a:lnSpc>
                        <a:spcBef>
                          <a:spcPts val="0"/>
                        </a:spcBef>
                        <a:spcAft>
                          <a:spcPts val="700"/>
                        </a:spcAft>
                        <a:buFont typeface="Arial"/>
                        <a:buChar char="•"/>
                      </a:pPr>
                      <a:r>
                        <a:rPr lang="en-US" sz="1700" b="0" i="0" u="none" strike="noStrike" kern="1200" dirty="0">
                          <a:solidFill>
                            <a:schemeClr val="tx1"/>
                          </a:solidFill>
                          <a:effectLst/>
                          <a:latin typeface="+mn-lt"/>
                          <a:ea typeface="+mn-ea"/>
                          <a:cs typeface="+mn-cs"/>
                        </a:rPr>
                        <a:t>Demonstrate quality consciousness</a:t>
                      </a:r>
                    </a:p>
                    <a:p>
                      <a:pPr marL="168275" lvl="0" indent="-168275" algn="l" defTabSz="914400" rtl="0" eaLnBrk="1" latinLnBrk="0" hangingPunct="1">
                        <a:lnSpc>
                          <a:spcPts val="1800"/>
                        </a:lnSpc>
                        <a:spcBef>
                          <a:spcPts val="0"/>
                        </a:spcBef>
                        <a:spcAft>
                          <a:spcPts val="700"/>
                        </a:spcAft>
                        <a:buFont typeface="Arial"/>
                        <a:buChar char="•"/>
                      </a:pPr>
                      <a:r>
                        <a:rPr lang="en-US" sz="1700" b="0" i="0" u="none" strike="noStrike" kern="1200" dirty="0">
                          <a:solidFill>
                            <a:schemeClr val="tx1"/>
                          </a:solidFill>
                          <a:effectLst/>
                          <a:latin typeface="+mn-lt"/>
                          <a:ea typeface="+mn-ea"/>
                          <a:cs typeface="+mn-cs"/>
                        </a:rPr>
                        <a:t>Demonstrate self-management strategies</a:t>
                      </a:r>
                    </a:p>
                    <a:p>
                      <a:pPr marL="168275" lvl="0" indent="-168275" algn="l" defTabSz="914400" rtl="0" eaLnBrk="1" latinLnBrk="0" hangingPunct="1">
                        <a:lnSpc>
                          <a:spcPts val="1800"/>
                        </a:lnSpc>
                        <a:spcBef>
                          <a:spcPts val="0"/>
                        </a:spcBef>
                        <a:spcAft>
                          <a:spcPts val="700"/>
                        </a:spcAft>
                        <a:buFont typeface="Arial"/>
                        <a:buChar char="•"/>
                      </a:pPr>
                      <a:r>
                        <a:rPr lang="en-US" sz="1700" b="0" i="0" u="none" strike="noStrike" kern="1200" dirty="0">
                          <a:solidFill>
                            <a:schemeClr val="tx1"/>
                          </a:solidFill>
                          <a:effectLst/>
                          <a:latin typeface="+mn-lt"/>
                          <a:ea typeface="+mn-ea"/>
                          <a:cs typeface="+mn-cs"/>
                        </a:rPr>
                        <a:t>Work within a team</a:t>
                      </a:r>
                    </a:p>
                  </a:txBody>
                  <a:tcPr marL="64008" marR="64008" marT="9144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2130940"/>
                  </a:ext>
                </a:extLst>
              </a:tr>
            </a:tbl>
          </a:graphicData>
        </a:graphic>
      </p:graphicFrame>
      <p:sp>
        <p:nvSpPr>
          <p:cNvPr id="11" name="TextBox 10" hidden="1">
            <a:extLst>
              <a:ext uri="{FF2B5EF4-FFF2-40B4-BE49-F238E27FC236}">
                <a16:creationId xmlns:a16="http://schemas.microsoft.com/office/drawing/2014/main" id="{18AB5DF7-EF28-4DCC-92B4-61C869DCF980}"/>
              </a:ext>
              <a:ext uri="{C183D7F6-B498-43B3-948B-1728B52AA6E4}">
                <adec:decorative xmlns:adec="http://schemas.microsoft.com/office/drawing/2017/decorative" val="1"/>
              </a:ext>
            </a:extLst>
          </p:cNvPr>
          <p:cNvSpPr txBox="1"/>
          <p:nvPr/>
        </p:nvSpPr>
        <p:spPr>
          <a:xfrm>
            <a:off x="9116785" y="6183086"/>
            <a:ext cx="2857501" cy="418968"/>
          </a:xfrm>
          <a:prstGeom prst="rect">
            <a:avLst/>
          </a:prstGeom>
          <a:noFill/>
        </p:spPr>
        <p:txBody>
          <a:bodyPr wrap="square" rtlCol="0">
            <a:spAutoFit/>
          </a:bodyPr>
          <a:lstStyle/>
          <a:p>
            <a:r>
              <a:rPr lang="en-US" sz="1050">
                <a:ea typeface="Lato Semibold" panose="020F0502020204030203" pitchFamily="34" charset="0"/>
                <a:cs typeface="Arial" panose="020B0604020202020204" pitchFamily="34" charset="0"/>
              </a:rPr>
              <a:t>*Based on Seneca Highlands IU 9 IET program, used with permission. </a:t>
            </a:r>
            <a:endParaRPr lang="en-US" sz="1050">
              <a:cs typeface="Arial" panose="020B0604020202020204" pitchFamily="34" charset="0"/>
            </a:endParaRPr>
          </a:p>
        </p:txBody>
      </p:sp>
      <p:sp>
        <p:nvSpPr>
          <p:cNvPr id="6" name="Footer Placeholder 1">
            <a:extLst>
              <a:ext uri="{FF2B5EF4-FFF2-40B4-BE49-F238E27FC236}">
                <a16:creationId xmlns:a16="http://schemas.microsoft.com/office/drawing/2014/main" id="{712AF6CC-9F17-4C16-B4CC-03D55DE58320}"/>
              </a:ext>
            </a:extLst>
          </p:cNvPr>
          <p:cNvSpPr txBox="1">
            <a:spLocks/>
          </p:cNvSpPr>
          <p:nvPr/>
        </p:nvSpPr>
        <p:spPr>
          <a:xfrm>
            <a:off x="0" y="6573188"/>
            <a:ext cx="4114800" cy="281601"/>
          </a:xfrm>
          <a:prstGeom prst="rect">
            <a:avLst/>
          </a:prstGeom>
        </p:spPr>
        <p:txBody>
          <a:bodyPr anchor="b"/>
          <a:lstStyle>
            <a:defPPr>
              <a:defRPr lang="en-US"/>
            </a:defPPr>
            <a:lvl1pPr marL="0" algn="l"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t>Phase 3: Develop and Implement</a:t>
            </a:r>
          </a:p>
        </p:txBody>
      </p:sp>
      <p:sp>
        <p:nvSpPr>
          <p:cNvPr id="10" name="Slide Number Placeholder 2">
            <a:extLst>
              <a:ext uri="{FF2B5EF4-FFF2-40B4-BE49-F238E27FC236}">
                <a16:creationId xmlns:a16="http://schemas.microsoft.com/office/drawing/2014/main" id="{7FBF03AF-51FF-416D-846A-2D86E28EBB39}"/>
              </a:ext>
            </a:extLst>
          </p:cNvPr>
          <p:cNvSpPr txBox="1">
            <a:spLocks/>
          </p:cNvSpPr>
          <p:nvPr/>
        </p:nvSpPr>
        <p:spPr>
          <a:xfrm>
            <a:off x="9448800" y="6573188"/>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8</a:t>
            </a:fld>
            <a:endParaRPr lang="en-US" sz="1050"/>
          </a:p>
        </p:txBody>
      </p:sp>
    </p:spTree>
    <p:extLst>
      <p:ext uri="{BB962C8B-B14F-4D97-AF65-F5344CB8AC3E}">
        <p14:creationId xmlns:p14="http://schemas.microsoft.com/office/powerpoint/2010/main" val="2720428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9D5518-F3D0-4C76-A164-C95B5E80ACFC}"/>
              </a:ext>
            </a:extLst>
          </p:cNvPr>
          <p:cNvSpPr>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
                <a:srgbClr val="047C7C"/>
              </a:buClr>
              <a:buSzTx/>
              <a:buFont typeface="Wingdings" panose="05000000000000000000" pitchFamily="2" charset="2"/>
              <a:buNone/>
              <a:tabLst/>
              <a:defRPr/>
            </a:pPr>
            <a:r>
              <a:rPr kumimoji="0" lang="en-US" sz="3600" b="0" i="0" u="none" strike="noStrike" kern="1200" cap="none" spc="0" normalizeH="0" baseline="0" noProof="0" dirty="0">
                <a:ln>
                  <a:noFill/>
                </a:ln>
                <a:solidFill>
                  <a:schemeClr val="bg1"/>
                </a:solidFill>
                <a:effectLst/>
                <a:uLnTx/>
                <a:uFillTx/>
                <a:latin typeface="Arial" panose="020B0604020202020204" pitchFamily="34" charset="0"/>
                <a:ea typeface="Verdana" panose="020B0604030504040204" pitchFamily="34" charset="0"/>
                <a:cs typeface="Arial" panose="020B0604020202020204" pitchFamily="34" charset="0"/>
              </a:rPr>
              <a:t>Example: Learning Objectives Combine to Form the SSLO</a:t>
            </a:r>
          </a:p>
        </p:txBody>
      </p:sp>
      <p:pic>
        <p:nvPicPr>
          <p:cNvPr id="13" name="Picture 12" descr="IET Planning Tool">
            <a:extLst>
              <a:ext uri="{FF2B5EF4-FFF2-40B4-BE49-F238E27FC236}">
                <a16:creationId xmlns:a16="http://schemas.microsoft.com/office/drawing/2014/main" id="{C4846FE3-ACF9-48BE-AAE6-D1280BE9636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782" r="7793" b="92966"/>
          <a:stretch/>
        </p:blipFill>
        <p:spPr>
          <a:xfrm>
            <a:off x="3122224" y="103413"/>
            <a:ext cx="8914351" cy="548263"/>
          </a:xfrm>
          <a:prstGeom prst="rect">
            <a:avLst/>
          </a:prstGeom>
          <a:effectLst>
            <a:outerShdw blurRad="50800" dist="38100" dir="2700000" algn="tl" rotWithShape="0">
              <a:prstClr val="black">
                <a:alpha val="40000"/>
              </a:prstClr>
            </a:outerShdw>
          </a:effectLst>
        </p:spPr>
      </p:pic>
      <p:sp>
        <p:nvSpPr>
          <p:cNvPr id="14" name="Rectangle 13">
            <a:extLst>
              <a:ext uri="{FF2B5EF4-FFF2-40B4-BE49-F238E27FC236}">
                <a16:creationId xmlns:a16="http://schemas.microsoft.com/office/drawing/2014/main" id="{DFF2628A-52AD-4BF1-A9A2-B39BA6197D0F}"/>
              </a:ext>
              <a:ext uri="{C183D7F6-B498-43B3-948B-1728B52AA6E4}">
                <adec:decorative xmlns:adec="http://schemas.microsoft.com/office/drawing/2017/decorative" val="1"/>
              </a:ext>
            </a:extLst>
          </p:cNvPr>
          <p:cNvSpPr/>
          <p:nvPr/>
        </p:nvSpPr>
        <p:spPr>
          <a:xfrm>
            <a:off x="3122224" y="651676"/>
            <a:ext cx="8906256" cy="6002767"/>
          </a:xfrm>
          <a:prstGeom prst="rect">
            <a:avLst/>
          </a:prstGeom>
          <a:solidFill>
            <a:schemeClr val="bg1"/>
          </a:solidFill>
          <a:ln>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E043704-2769-4D13-8CB8-FEDF457B0FD5}"/>
              </a:ext>
            </a:extLst>
          </p:cNvPr>
          <p:cNvSpPr txBox="1"/>
          <p:nvPr/>
        </p:nvSpPr>
        <p:spPr>
          <a:xfrm>
            <a:off x="3215811" y="731259"/>
            <a:ext cx="4590039" cy="400110"/>
          </a:xfrm>
          <a:prstGeom prst="rect">
            <a:avLst/>
          </a:prstGeom>
          <a:noFill/>
        </p:spPr>
        <p:txBody>
          <a:bodyPr wrap="none" rtlCol="0">
            <a:spAutoFit/>
          </a:bodyPr>
          <a:lstStyle/>
          <a:p>
            <a:r>
              <a:rPr lang="en-US" sz="2000" dirty="0">
                <a:solidFill>
                  <a:srgbClr val="047C7C"/>
                </a:solidFill>
              </a:rPr>
              <a:t>Single Set of Learning Objectives Template</a:t>
            </a:r>
          </a:p>
        </p:txBody>
      </p:sp>
      <p:sp>
        <p:nvSpPr>
          <p:cNvPr id="16" name="Rectangle 15">
            <a:extLst>
              <a:ext uri="{FF2B5EF4-FFF2-40B4-BE49-F238E27FC236}">
                <a16:creationId xmlns:a16="http://schemas.microsoft.com/office/drawing/2014/main" id="{04226FFB-BB0B-48F6-9B92-059284BD5DE2}"/>
              </a:ext>
            </a:extLst>
          </p:cNvPr>
          <p:cNvSpPr/>
          <p:nvPr/>
        </p:nvSpPr>
        <p:spPr>
          <a:xfrm>
            <a:off x="3321851" y="1130621"/>
            <a:ext cx="8507002" cy="3335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MANUFACTURING IET PROGRAM</a:t>
            </a:r>
          </a:p>
        </p:txBody>
      </p:sp>
      <p:sp>
        <p:nvSpPr>
          <p:cNvPr id="17" name="Rectangle 16" hidden="1">
            <a:extLst>
              <a:ext uri="{FF2B5EF4-FFF2-40B4-BE49-F238E27FC236}">
                <a16:creationId xmlns:a16="http://schemas.microsoft.com/office/drawing/2014/main" id="{A41DCB47-2D3A-4B27-89F3-181A7F3DA714}"/>
              </a:ext>
              <a:ext uri="{C183D7F6-B498-43B3-948B-1728B52AA6E4}">
                <adec:decorative xmlns:adec="http://schemas.microsoft.com/office/drawing/2017/decorative" val="1"/>
              </a:ext>
            </a:extLst>
          </p:cNvPr>
          <p:cNvSpPr/>
          <p:nvPr/>
        </p:nvSpPr>
        <p:spPr>
          <a:xfrm>
            <a:off x="3122224" y="4104526"/>
            <a:ext cx="8906256" cy="14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170512A-B696-466B-A5D2-38B1AE70137E}"/>
              </a:ext>
              <a:ext uri="{C183D7F6-B498-43B3-948B-1728B52AA6E4}">
                <adec:decorative xmlns:adec="http://schemas.microsoft.com/office/drawing/2017/decorative" val="1"/>
              </a:ext>
            </a:extLst>
          </p:cNvPr>
          <p:cNvSpPr/>
          <p:nvPr/>
        </p:nvSpPr>
        <p:spPr>
          <a:xfrm>
            <a:off x="3329108" y="1464129"/>
            <a:ext cx="8494776" cy="5143500"/>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F35EC25-438B-41AB-B349-3865D8706B9E}"/>
              </a:ext>
            </a:extLst>
          </p:cNvPr>
          <p:cNvSpPr txBox="1"/>
          <p:nvPr/>
        </p:nvSpPr>
        <p:spPr>
          <a:xfrm>
            <a:off x="3375061" y="1488927"/>
            <a:ext cx="8403282" cy="5152693"/>
          </a:xfrm>
          <a:prstGeom prst="rect">
            <a:avLst/>
          </a:prstGeom>
          <a:noFill/>
        </p:spPr>
        <p:txBody>
          <a:bodyPr wrap="square" rtlCol="0">
            <a:spAutoFit/>
          </a:bodyPr>
          <a:lstStyle/>
          <a:p>
            <a:pPr>
              <a:spcAft>
                <a:spcPts val="500"/>
              </a:spcAft>
            </a:pPr>
            <a:r>
              <a:rPr lang="en-US" b="1" dirty="0"/>
              <a:t>Single Set of Learning Objectives:</a:t>
            </a:r>
          </a:p>
          <a:p>
            <a:pPr marL="398463" lvl="0" indent="-398463">
              <a:lnSpc>
                <a:spcPts val="2000"/>
              </a:lnSpc>
              <a:spcBef>
                <a:spcPts val="400"/>
              </a:spcBef>
              <a:spcAft>
                <a:spcPts val="400"/>
              </a:spcAft>
            </a:pPr>
            <a:r>
              <a:rPr lang="en-US" sz="1800" b="1" kern="1200" dirty="0">
                <a:solidFill>
                  <a:schemeClr val="dk1"/>
                </a:solidFill>
                <a:effectLst/>
                <a:latin typeface="+mn-lt"/>
                <a:ea typeface="+mn-ea"/>
                <a:cs typeface="+mn-cs"/>
              </a:rPr>
              <a:t>1.1  </a:t>
            </a:r>
            <a:r>
              <a:rPr lang="en-US" sz="1800" b="0" dirty="0">
                <a:solidFill>
                  <a:schemeClr val="tx1"/>
                </a:solidFill>
                <a:effectLst/>
              </a:rPr>
              <a:t>Given a micrometer, a 6” scale, a simple manufacturing specification blueprint with missing measurements, and a math worksheet, learners will apply knowledge of fractions and decimals to take and record precise measurements </a:t>
            </a:r>
            <a:r>
              <a:rPr lang="en-US" sz="1800" b="0" i="0" u="none" strike="noStrike" kern="1200" dirty="0">
                <a:solidFill>
                  <a:schemeClr val="tx1"/>
                </a:solidFill>
                <a:effectLst/>
                <a:latin typeface="+mn-lt"/>
                <a:ea typeface="+mn-ea"/>
                <a:cs typeface="+mn-cs"/>
              </a:rPr>
              <a:t>in both decimal and fractions </a:t>
            </a:r>
            <a:r>
              <a:rPr lang="en-US" sz="1800" b="0" dirty="0">
                <a:solidFill>
                  <a:schemeClr val="tx1"/>
                </a:solidFill>
                <a:effectLst/>
              </a:rPr>
              <a:t>and use the measurements to answer fraction and decimal addition and subtraction questions with 80% accuracy</a:t>
            </a:r>
            <a:r>
              <a:rPr lang="en-US" sz="1800" b="0" kern="1200" dirty="0">
                <a:solidFill>
                  <a:schemeClr val="tx1"/>
                </a:solidFill>
                <a:effectLst/>
                <a:latin typeface="+mn-lt"/>
                <a:ea typeface="+mn-ea"/>
                <a:cs typeface="+mn-cs"/>
              </a:rPr>
              <a:t>.</a:t>
            </a:r>
          </a:p>
          <a:p>
            <a:pPr marL="398463" indent="-398463">
              <a:lnSpc>
                <a:spcPts val="2000"/>
              </a:lnSpc>
              <a:spcBef>
                <a:spcPts val="400"/>
              </a:spcBef>
              <a:spcAft>
                <a:spcPts val="400"/>
              </a:spcAft>
            </a:pPr>
            <a:r>
              <a:rPr lang="en-US" sz="1800" b="1" kern="1200" dirty="0">
                <a:solidFill>
                  <a:schemeClr val="dk1"/>
                </a:solidFill>
                <a:effectLst/>
                <a:latin typeface="+mn-lt"/>
                <a:ea typeface="+mn-ea"/>
                <a:cs typeface="+mn-cs"/>
              </a:rPr>
              <a:t>2.1  </a:t>
            </a:r>
            <a:r>
              <a:rPr lang="en-US" dirty="0"/>
              <a:t>During a demonstration of machine usage, the learner will use machine-specific safety for the purpose of maintaining a safe working environment and develop a personal job aid with 100% accurately described safety practices in both the workplace and when using specific machinery.  </a:t>
            </a:r>
            <a:endParaRPr lang="en-US" sz="1800" b="0" kern="1200" dirty="0">
              <a:solidFill>
                <a:schemeClr val="tx1"/>
              </a:solidFill>
              <a:effectLst/>
              <a:latin typeface="+mn-lt"/>
              <a:ea typeface="+mn-ea"/>
              <a:cs typeface="+mn-cs"/>
            </a:endParaRPr>
          </a:p>
          <a:p>
            <a:pPr marL="398463" marR="0" indent="-398463">
              <a:lnSpc>
                <a:spcPts val="2000"/>
              </a:lnSpc>
              <a:spcBef>
                <a:spcPts val="400"/>
              </a:spcBef>
              <a:spcAft>
                <a:spcPts val="400"/>
              </a:spcAft>
            </a:pPr>
            <a:r>
              <a:rPr lang="en-US" b="1" dirty="0"/>
              <a:t>3.1  </a:t>
            </a:r>
            <a:r>
              <a:rPr lang="en-US" dirty="0"/>
              <a:t>Given customer specifications for a product, learners will demonstrate an understanding of the manufacturing process order of operations by writing a detailed set of instructions for producing the product to the customer specifications with at least 80% accuracy, and orally explain the steps with classmates.</a:t>
            </a:r>
          </a:p>
          <a:p>
            <a:pPr marL="398463" indent="-398463">
              <a:lnSpc>
                <a:spcPts val="2000"/>
              </a:lnSpc>
              <a:spcBef>
                <a:spcPts val="400"/>
              </a:spcBef>
              <a:spcAft>
                <a:spcPts val="400"/>
              </a:spcAft>
            </a:pPr>
            <a:r>
              <a:rPr lang="en-US" sz="1800" b="1" kern="1200" dirty="0">
                <a:solidFill>
                  <a:schemeClr val="dk1"/>
                </a:solidFill>
                <a:effectLst/>
                <a:latin typeface="+mn-lt"/>
                <a:ea typeface="+mn-ea"/>
                <a:cs typeface="+mn-cs"/>
              </a:rPr>
              <a:t>3.2  </a:t>
            </a:r>
            <a:r>
              <a:rPr lang="en-US" dirty="0"/>
              <a:t>Given customer specifications for a product, the learner’s written instructions for manufacturing the product, and the necessary tools and equipment, learners will demonstrate the necessary knowledge and skills for using the equipment by producing the product to the customer specifications with at least 80% accuracy.</a:t>
            </a:r>
          </a:p>
        </p:txBody>
      </p:sp>
      <p:sp>
        <p:nvSpPr>
          <p:cNvPr id="6" name="Footer Placeholder 1">
            <a:extLst>
              <a:ext uri="{FF2B5EF4-FFF2-40B4-BE49-F238E27FC236}">
                <a16:creationId xmlns:a16="http://schemas.microsoft.com/office/drawing/2014/main" id="{FCF3A6E5-2FB6-451D-B076-AB4FDEC8E378}"/>
              </a:ext>
            </a:extLst>
          </p:cNvPr>
          <p:cNvSpPr txBox="1">
            <a:spLocks/>
          </p:cNvSpPr>
          <p:nvPr/>
        </p:nvSpPr>
        <p:spPr>
          <a:xfrm>
            <a:off x="0" y="6568191"/>
            <a:ext cx="4114800" cy="281601"/>
          </a:xfrm>
          <a:prstGeom prst="rect">
            <a:avLst/>
          </a:prstGeom>
        </p:spPr>
        <p:txBody>
          <a:bodyPr anchor="b"/>
          <a:lstStyle>
            <a:defPPr>
              <a:defRPr lang="en-US"/>
            </a:defPPr>
            <a:lvl1pPr marL="0" algn="l"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solidFill>
                  <a:schemeClr val="bg1"/>
                </a:solidFill>
              </a:rPr>
              <a:t>Phase 3: Develop and Implement</a:t>
            </a:r>
          </a:p>
        </p:txBody>
      </p:sp>
      <p:sp>
        <p:nvSpPr>
          <p:cNvPr id="3" name="Slide Number Placeholder 2">
            <a:extLst>
              <a:ext uri="{FF2B5EF4-FFF2-40B4-BE49-F238E27FC236}">
                <a16:creationId xmlns:a16="http://schemas.microsoft.com/office/drawing/2014/main" id="{92F83C17-8459-4192-96CE-E0BD6FFEF50F}"/>
              </a:ext>
            </a:extLst>
          </p:cNvPr>
          <p:cNvSpPr>
            <a:spLocks noGrp="1"/>
          </p:cNvSpPr>
          <p:nvPr>
            <p:ph type="sldNum" sz="quarter" idx="4294967295"/>
          </p:nvPr>
        </p:nvSpPr>
        <p:spPr>
          <a:xfrm>
            <a:off x="9448800" y="6567488"/>
            <a:ext cx="2743200" cy="282575"/>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9</a:t>
            </a:fld>
            <a:endParaRPr lang="en-US" sz="1050"/>
          </a:p>
        </p:txBody>
      </p:sp>
    </p:spTree>
    <p:extLst>
      <p:ext uri="{BB962C8B-B14F-4D97-AF65-F5344CB8AC3E}">
        <p14:creationId xmlns:p14="http://schemas.microsoft.com/office/powerpoint/2010/main" val="2932125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AW xmlns="http://www.net-centric.com/PAWPP">
  <HyperLink xmlns="" ID="EiIZacBS7uDHfwo7+7yWzgBfi1Q=780585853695.7_435.03" plainAltText="OCTAE_x0027_s_x0020_" language=""/>
  <HyperLink xmlns="" ID="EiIZacBS7uDHfwo7+7yWzgBfi1Q=87807422491.2_466.15" plainAltText="Employability_x0020_Skills_x0020_Framework"/>
  <HyperLink xmlns="" ID="EiIZacBS7uDHfwo7+7yWzgBfi1Q=-1280260933664.95_466.15" plainAltText="Illinois_x0020_Essential_x0020_"/>
  <HyperLink xmlns="" ID="EiIZacBS7uDHfwo7+7yWzgBfi1Q=87807422491.2_487.27" plainAltText="Employability_x0020_Skills_x0020_Framework"/>
  <HyperLink xmlns="" ID="EiIZacBS7uDHfwo7+7yWzgBfi1Q=223954537478.825_487.27" plainAltText="Indiana_x0027_s_x0020_Employability_x0020_Skills_x0020_"/>
  <HyperLink xmlns="" ID="EiIZacBS7uDHfwo7+7yWzgBfi1Q=-62423162791.2_508.39" plainAltText="Standards"/>
  <HyperLink xmlns="" ID="3vfAs9sryTrvZuCDieU8iA08LHo=1026549799642.325_444.95" language="" validate="" plainAltText="Email_x0020_I_x0020_E_x0020_T_x0020_Design_x0020_Camp_x0020_Info_x0020_at_x0020_I_x0020_m_x0020_p_x0020_a_x0020_q_x0020_i_x0020_n_x0020_t_x0020_dot_x0020_com_x0020_will_x0020_any_x0020_comments_x0020_or_x0020_suggestions." Lang=""/>
  <HyperLink xmlns="" ID="ppdEJBrrgIFB3AbflcvJqLToUmE=1026549799601.2_431.99" language="" validate="" plainAltText="Email_x0020_I_x0020_E_x0020_T_x0020_Design_x0020_Camp_x0020_Info_x0020_at_x0020_I_x0020_m_x0020_p_x0020_a_x0020_q_x0020_i_x0020_n_x0020_t_x0020_dot_x0020_com_x0020_will_x0020_any_x0020_comments_x0020_or_x0020_suggestions." Lang=""/>
  <Shape xmlns="" ID="Yv02HpsJhATTNrRX7W8Hu6KriSU=" pdftag="P" artifact="_x0030_" isBookmarkSet="yes" bookmark="no" Order="_x0033_"/>
  <Shape xmlns="" ID="eYmnBsFZ6WkkLQkExhSc0WnTO1E=" pdftag="P" artifact="_x0030_" isBookmarkSet="yes" bookmark="yes" Order="_x0031_"/>
  <Shape xmlns="" ID="FTw/vXc6sWaleiiBSWMuY0OZYhQ=" isBookmarkSet="no" bookmark="yes" Order="_x0032_" formula="no" artifact="_x0031_" pdftag="_x005B_Artifact_x005D_" inline="no" validate="no"/>
  <Shape xmlns="" ID="QbIfrpLBTSicPZ4gUYTm/7Q/7cY=" pdftag="_x005B_Artifact_x005D_" isBookmarkSet="no" bookmark="no" Order="_x002D_1"/>
  <Shape xmlns="" ID="hohXReqqoIL/n6w4cbbnqGn3ApY=" pdftag="_x005B_Artifact_x005D_" isBookmarkSet="no" bookmark="no" Order="_x002D_1"/>
  <Shape xmlns="" ID="Yu9VT6ODmhwYpBI96xTt2pXsA/A=" isBookmarkSet="no" bookmark="yes" pdftag="P" artifact="_x0030_" Order="_x0031_"/>
  <Shape xmlns="" ID="NIzRWq00tSiqpGp/77k6DZ6Bmvc=" pdftag="P" isBookmarkSet="no" bookmark="no" Order="_x0032_"/>
  <Shape xmlns="" ID="ae8xyhODB+EJkgBER18CzMlzoZg=" Order="_x0033_" pdftag="_x005B_Artifact_x005D_" isBookmarkSet="no" bookmark="no"/>
  <Shape xmlns="" ID="gD6lhRWbJvfI4m9hfbiH4CqW6C8=" Order="_x0034_" pdftag="_x005B_Artifact_x005D_" isBookmarkSet="no" bookmark="no"/>
  <Shape xmlns="" ID="p4EsZL6dE/Q0OPHBmjXsVeE4wF4=" isBookmarkSet="no" pdftag="H2" artifact="_x0030_" bookmark="yes" Order="_x0032_"/>
  <Shape xmlns="" ID="TT4NvDX1zfn8z2AGPfEb7kcC4FA=" pdftag="H2" isBookmarkSet="yes" bookmark="no" Order="_x0033_"/>
  <Shape xmlns="" ID="TB96GODfi1Yfk++Y8NNVD86ZAqM=" pdftag="Figure" isBookmarkSet="no" Order="_x0035_" artifact="_x0030_" validate="no"/>
  <Shape xmlns="" ID="Z7czEgkgeib/Zez9Z6Z+4vhcJi0=" Order="_x0036_" pdftag="_x005B_Artifact_x005D_" isBookmarkSet="no" bookmark="no"/>
  <Shape xmlns="" ID="Rlx7lnwk+72b5CFMCX6vr6BBQCM=" pdftag="Figure" isBookmarkSet="no" bookmark="no" formula="no" inline="no" Lang="" artifact="_x0030_" validate="yes" Order="_x0031_"/>
  <Shape xmlns="" ID="omQVULtOlSPlhH48oCrEP/8IbqI=" pdftag="Figure" isBookmarkSet="no" Order="_x0034_" artifact="_x0030_" validate="no"/>
  <Shape xmlns="" ID="WDt2mvSlebH0alE1wwMlIrW5ue0=" isBookmarkSet="no" formula="no" inline="no" pdftag="Figure" bookmark="no" Order="_x0032_" artifact="_x0030_" validate="yes" Lang=""/>
  <Shape xmlns="" ID="0k5KyPxkPCj5P5ovP5GmufcS0Kw=" pdftag="H2" isBookmarkSet="no" bookmark="yes" Order="_x0031_"/>
  <Shape xmlns="" ID="HA1jfXhlIypuPQ+LkTHYB5xl25Q=" pdftag="P" isBookmarkSet="no" bookmark="no" Order="_x0033_"/>
  <Shape xmlns="" ID="RC4jXVWZyVDIBXK9oqkzW9rvyzg=" Order="_x0034_" pdftag="_x005B_Artifact_x005D_" isBookmarkSet="no" bookmark="no"/>
  <Shape xmlns="" ID="SVKjfLUZDtsdficPoaD23smAlQ0=" Order="_x0035_" pdftag="_x005B_Artifact_x005D_" isBookmarkSet="no" bookmark="no"/>
  <Shape xmlns="" ID="YDsI9NQqsnQ6OINn+15W8recbOQ=" pdftag="H2" isBookmarkSet="no" bookmark="yes" Order="_x0032_"/>
  <Shape xmlns="" ID="tCor60J+CLGYH3xQ9W4aVWMc+CU=" pdftag="P" isBookmarkSet="no" bookmark="no" Order="_x0033_"/>
  <Shape xmlns="" ID="lrXZL4JnHPUcdxGus35p++YOwtc=" Order="_x0034_" pdftag="_x005B_Artifact_x005D_" isBookmarkSet="no" bookmark="no"/>
  <Shape xmlns="" ID="ZHmM7ZAnZs2BNDe3yfbI/rRF54Y=" pdftag="Figure" isBookmarkSet="no" formula="no" inline="no" bookmark="no" Order="_x0031_" artifact="_x0030_" validate="yes" Lang=""/>
  <Shape xmlns="" ID="p6vkjskeX88W+BWe5Y+wnTSpiIw=" pdftag="P" isBookmarkSet="no" bookmark="no" Order="_x0032_"/>
  <Shape xmlns="" ID="k0HNH6b3FutT6PqUMXnrLEOwj74=" pdftag="H2" isBookmarkSet="no" bookmark="yes" Order="_x0031_"/>
  <Shape xmlns="" ID="pZK8+R7To6q4tVPjXtjuPNvIR1A=" Order="_x0033_" pdftag="_x005B_Artifact_x005D_" isBookmarkSet="no" bookmark="no"/>
  <Shape xmlns="" ID="m5X4vFvqdfZaYkRSJCnzj832//8=" Order="_x0034_" pdftag="_x005B_Artifact_x005D_" isBookmarkSet="no" bookmark="no"/>
  <Shape xmlns="" ID="TFgiDCXcAEf16jjNn4zCDkWZpRM=" pdftag="P" isBookmarkSet="no" bookmark="no" Order="_x0032_"/>
  <Shape xmlns="" ID="STbr800ppCyQ8fStiQalFc9lUPs=" pdftag="H2" isBookmarkSet="no" bookmark="yes" Order="_x0031_"/>
  <Shape xmlns="" ID="KqwGoizkjTRU/GJdwMGo2NnmvLs=" Order="_x0033_" pdftag="_x005B_Artifact_x005D_" isBookmarkSet="no" bookmark="no"/>
  <Shape xmlns="" ID="4WFrVQSmWpbpXvjyee2OaPwoC9c=" Order="_x0034_" pdftag="_x005B_Artifact_x005D_" isBookmarkSet="no" bookmark="no"/>
  <Shape xmlns="" ID="QF5V0NIf+Nzd5IdEdcZhBalSLSw=" pdftag="P" isBookmarkSet="no" bookmark="no" Order="_x0032_"/>
  <Shape xmlns="" ID="qo80lxIQ+GgO5HzOgfV2LUT5Vcw=" pdftag="H2" isBookmarkSet="no" bookmark="yes" Order="_x0031_"/>
  <Shape xmlns="" ID="fjRpeAMl4tWA30erlncp/sJ9kCQ=" Order="_x0033_" pdftag="_x005B_Artifact_x005D_" isBookmarkSet="no" bookmark="no"/>
  <Shape xmlns="" ID="QWMb4kT6J2pEml3Xr6uUQ0pgFcw=" Order="_x0034_" pdftag="_x005B_Artifact_x005D_" isBookmarkSet="no" bookmark="no"/>
  <Shape xmlns="" ID="txPJoAI9ME6lD8113TL/lD2lL64=" pdftag="H2" isBookmarkSet="no" bookmark="yes" Order="_x0031_"/>
  <Shape xmlns="" ID="4hDZ94t8YTzLVwtubBja2rOnt+k=" Order="_x0034_" pdftag="_x005B_Artifact_x005D_" isBookmarkSet="no" bookmark="no"/>
  <Shape xmlns="" ID="HM3wQZY7O7170gfSxzSt8/49+TA=" Order="_x0035_" pdftag="_x005B_Artifact_x005D_" isBookmarkSet="no" bookmark="no"/>
  <Shape xmlns="" ID="YGpAC1GFv7bb5ol8XWe7rSmgBU0=" pdftag="P" isBookmarkSet="no" bookmark="no" Order="_x0033_"/>
  <Shape xmlns="" ID="AxKhwAPBH89Pdkuo9hbYWtRxlWU=" isBookmarkSet="no" formula="no" inline="no" pdftag="Figure" bookmark="no" Order="_x0032_" artifact="_x0030_" validate="yes" Lang=""/>
  <Shape xmlns="" ID="TFiOWHgdgCQl/KxRd7JOp1+A6EA=" isBookmarkSet="no" bookmark="no" formula="no" inline="no" pdftag="Figure" Order="_x0034_" artifact="_x0030_" validate="yes" Lang=""/>
  <Shape xmlns="" ID="7rGzJCcigie9h+p+wW86aeOoiYk=" Order="_x0035_" pdftag="_x005B_Artifact_x005D_" isBookmarkSet="no" bookmark="no"/>
  <Shape xmlns="" ID="H58dUq/PbnN1YIA1VyuYmeQFQuM=" Order="_x0036_" pdftag="_x005B_Artifact_x005D_" isBookmarkSet="no" bookmark="no"/>
  <Shape xmlns="" ID="fcIiPMlI0Tg/jz4b6nYQNvya3pY=" pdftag="Figure" isBookmarkSet="no" bookmark="no" formula="no" inline="no" Order="_x0033_" artifact="_x0030_" validate="yes" Lang=""/>
  <Shape xmlns="" ID="l1iofhgRk40YNb4qoW8VRPKa1Mk=" pdftag="P" isBookmarkSet="no" bookmark="no" Order="_x0032_"/>
  <Shape xmlns="" ID="k4AK+P+QvhKs1AHb3a8nreebm1o=" pdftag="H2" isBookmarkSet="no" bookmark="yes" Order="_x0031_"/>
  <Shape xmlns="" ID="pM144T5c4AFUTLpfPyXiukHxNDg=" pdftag="Figure" isBookmarkSet="no" artifact="_x0030_" validate="no" Order="_x0034_"/>
  <Shape xmlns="" ID="mhJ56n3D/X+cwCJaqD19JvDkMjM=" pdftag="H2" isBookmarkSet="no" bookmark="yes" Order="_x0031_"/>
  <Shape xmlns="" ID="Ln5rIdL4plxO0CjSzYZHtMjsHa8=" pdftag="P" isBookmarkSet="no" bookmark="no" Order="_x0033_"/>
  <Shape xmlns="" ID="f3o//0DS0L1WAhUIneDc2lZl2WU=" pdftag="P" isBookmarkSet="no" bookmark="no" Order="_x0034_"/>
  <Shape xmlns="" ID="QYNrcqBg5ADMSaHWMISlgjmIvyg=" pdftag="P" isBookmarkSet="no" bookmark="no" Order="_x0036_"/>
  <Shape xmlns="" ID="BsA/Oi2duHndZgirg73vxt0FNzw=" pdftag="P" isBookmarkSet="no" bookmark="no" Order="_x0038_"/>
  <Shape xmlns="" ID="oOKJRM9JBdyPgNX3FtH1vRDi6mQ=" Order="_x0031_1" pdftag="_x005B_Artifact_x005D_" isBookmarkSet="no" bookmark="no"/>
  <Shape xmlns="" ID="24wNR52Co+u8Y9MB8PaYRWDKDJ8=" Order="_x0031_2" pdftag="_x005B_Artifact_x005D_" isBookmarkSet="no" bookmark="no"/>
  <Shape xmlns="" ID="Mp6AbKCH2T07sZZJYK35dgqajgs=" pdftag="Figure" isBookmarkSet="no" bookmark="no" formula="no" inline="no" Order="_x0037_" artifact="_x0030_" validate="yes" Lang=""/>
  <Shape xmlns="" ID="LOFUeAznSB4CEcqsnoBKN8D2f/I=" pdftag="Figure" isBookmarkSet="no" artifact="_x0030_" validate="yes" Order="_x0035_"/>
  <Shape xmlns="" ID="r18B6P//JEzi3m0f5hCpkrv2z90=" pdftag="Figure" isBookmarkSet="no" artifact="_x0030_" validate="no" Order="_x0036_"/>
  <Shape xmlns="" ID="ysXb92FqHwma7TY8olIAFNMiy68=" isBookmarkSet="no" formula="no" inline="no" bookmark="no" pdftag="Figure" Order="_x0032_" artifact="_x0030_" validate="yes" Lang=""/>
  <Shape xmlns="" ID="SD+TUttEJm9EHtrgJVGv8hW60B8=" pdftag="Figure" isBookmarkSet="no" bookmark="no" formula="no" inline="no" Order="_x0036_" artifact="_x0030_" validate="yes" Lang=""/>
  <Shape xmlns="" ID="7rVg0nGP9Y4PhcxgxEQ3Qvh0Dhw=" pdftag="Figure" isBookmarkSet="no" bookmark="no" formula="no" inline="no" Order="_x0033_" artifact="_x0030_" validate="yes" Lang=""/>
  <Shape xmlns="" ID="8gNVAF1V4tJJJ/OIvbH8mGp3Hd0=" pdftag="H2" isBookmarkSet="no" bookmark="yes" Order="_x0031_"/>
  <Shape xmlns="" ID="BcrmGad4kHi+ntW032V/3GjsIRU=" pdftag="Figure" isBookmarkSet="no" formula="no" inline="no" bookmark="no" Order="_x0035_" artifact="_x0030_" validate="yes" Lang=""/>
  <Shape xmlns="" ID="McPzb20BfEhyAfj9/85pP6aQZp8=" pdftag="Figure" isBookmarkSet="no" formula="no" inline="no" bookmark="no" Order="_x0032_" artifact="_x0030_" validate="yes" Lang=""/>
  <Shape xmlns="" ID="CW1N1DAdsMJPefciD3iVBmTM2Ys=" pdftag="P" isBookmarkSet="no" bookmark="no" Order="_x0034_"/>
  <Shape xmlns="" ID="B2fb0QTlJvrtNOfalaqRsLscFms=" pdftag="P" isBookmarkSet="no" bookmark="no" Order="_x0037_"/>
  <Shape xmlns="" ID="7lrMNtoa+Mr+hdZac/BU9f/Rixk=" Order="_x0038_" pdftag="_x005B_Artifact_x005D_" isBookmarkSet="no" bookmark="no"/>
  <Shape xmlns="" ID="i1ikCqVum79lTB6DplsOB7Z24eg=" Order="_x0039_" pdftag="_x005B_Artifact_x005D_" isBookmarkSet="no" bookmark="no"/>
  <Shape xmlns="" ID="rWvl7k0m8vYK1fl2QDDfEDg895E=" pdftag="P" isBookmarkSet="no" bookmark="no" Order="_x0032_"/>
  <Shape xmlns="" ID="HIG//EJ9iOnH4knYSlaLoEdzYgY=" pdftag="H2" isBookmarkSet="no" bookmark="yes" Order="_x0031_"/>
  <Shape xmlns="" ID="SDWDJqRMpXKOUh1lcDJ8vm67pas=" Order="_x0039_" pdftag="_x005B_Artifact_x005D_" isBookmarkSet="no" bookmark="no"/>
  <Shape xmlns="" ID="PG5CjLehBb3rl9dRfdQteadjDBc=" Order="_x0031_0" pdftag="_x005B_Artifact_x005D_" isBookmarkSet="no" bookmark="no"/>
  <Shape xmlns="" ID="mWCSPtrL8ZPpZ35r1Udp6PXvQuo=" pdftag="P" isBookmarkSet="no" bookmark="no" Order="_x0033_"/>
  <Shape xmlns="" ID="ROs1yKIpj3LXS/D9PNqm/2iihLg=" pdftag="Figure" isBookmarkSet="no" bookmark="no" formula="no" inline="no" Order="_x0034_" artifact="_x0030_" validate="yes" Lang=""/>
  <Shape xmlns="" ID="vzvlnGZHCPd/HMdKrbznPo2w3+Q=" pdftag="Figure" isBookmarkSet="no" bookmark="no" formula="no" inline="no" Order="_x0035_" artifact="_x0030_" validate="yes" Lang=""/>
  <Shape xmlns="" ID="9EXxHFYrHb6VrSYtEDw8JTY4m24=" pdftag="Figure" isBookmarkSet="no" bookmark="no" formula="no" inline="no" Order="_x0036_" artifact="_x0030_" validate="yes" Lang=""/>
  <Shape xmlns="" ID="IOYFg51m7RTqLbqVt4DO54+Te2I=" pdftag="Figure" isBookmarkSet="no" bookmark="no" formula="no" inline="no" Order="_x0037_" artifact="_x0030_" validate="yes" Lang=""/>
  <Shape xmlns="" ID="BiGhX9UpM5fCjGwc5KgWcrDRHJE=" pdftag="Figure" isBookmarkSet="no" bookmark="no" formula="no" inline="no" Order="_x0038_" artifact="_x0030_" validate="yes" Lang=""/>
  <Shape xmlns="" ID="5HYg0i4+6Ox+9cbw/11sm0bXgOs=" Order="_x0037_" pdftag="_x005B_Artifact_x005D_" isBookmarkSet="no" bookmark="no"/>
  <Shape xmlns="" ID="X1izXYbcNczScstlr3iVwJJm34Q=" Order="_x0038_" pdftag="_x005B_Artifact_x005D_" isBookmarkSet="no" bookmark="no"/>
  <Shape xmlns="" ID="PKe3Vk+B/Pe0QhtGm/Q8zjdr5lU=" pdftag="P" isBookmarkSet="no" bookmark="no" Order="_x0034_"/>
  <Shape xmlns="" ID="5gtpQtbIQNTVpndW5LUjj49siSU=" pdftag="H2" isBookmarkSet="no" bookmark="yes" Order="_x0031_"/>
  <Shape xmlns="" ID="IcUTvxY5t2kMkkTlbXGgnzaeIh0=" pdftag="Figure" isBookmarkSet="no" bookmark="no" formula="no" inline="no" Order="_x0032_" artifact="_x0030_" validate="yes" Lang=""/>
  <Shape xmlns="" ID="T3sbxbhnTzBWmtRz+6saWS+vCF4=" pdftag="P" isBookmarkSet="no" bookmark="no" Order="_x0033_"/>
  <Shape xmlns="" ID="B0VFALQhy3CJvWnF1uoP7Za2vFI=" pdftag="Figure" isBookmarkSet="no" formula="no" inline="no" bookmark="no" Order="_x0035_" artifact="_x0030_" validate="yes" Lang=""/>
  <Shape xmlns="" ID="8FoPNlL4kITDIlLLif6k4/88foM=" pdftag="P" isBookmarkSet="no" bookmark="no" Order="_x0036_"/>
  <Shape xmlns="" ID="UKE32+TK0fvl4vLD8qv1Ixz7NfM=" pdftag="H2" isBookmarkSet="no" bookmark="yes" Order="_x0032_"/>
  <Shape xmlns="" ID="wRjmKSXRqKUykhp0cYvlRYGTDR0=" pdftag="P" isBookmarkSet="no" bookmark="no" Order="_x0033_"/>
  <Shape xmlns="" ID="TJt3A1WZNQVzimMRFtgi6be3LBY=" Order="_x0034_" pdftag="_x005B_Artifact_x005D_" isBookmarkSet="no" bookmark="no"/>
  <Shape xmlns="" ID="p309aLogpiMbTEV+U+qbV6clM8U=" pdftag="Figure" isBookmarkSet="no" bookmark="no" formula="no" inline="no" Order="_x0031_" artifact="_x0030_" validate="yes" Lang=""/>
  <Shape xmlns="" ID="F5un5IkmyoduAd65m0HNrb1mQEg=" isBookmarkSet="no" bookmark="no" formula="no" inline="no" pdftag="Figure" Order="_x0032_" artifact="_x0030_" validate="yes" Lang=""/>
  <Shape xmlns="" ID="RLw+eAR7r2yiZFdZal4nDOSZ0Jc=" pdftag="H2" isBookmarkSet="no" bookmark="yes" Order="_x0031_"/>
  <Shape xmlns="" ID="FuayIShl0jdDZKK8RIKkU1ddp8Q=" Order="_x0033_" pdftag="_x005B_Artifact_x005D_" isBookmarkSet="no" bookmark="no"/>
  <Shape xmlns="" ID="AkTSOe2I9O32Q7mFET+sp8OSASM=" Order="_x0034_" pdftag="_x005B_Artifact_x005D_" isBookmarkSet="no" bookmark="no"/>
  <Shape xmlns="" ID="6XBz2uauCVjx/3eJv3VHPINlKTI=" pdftag="P" isBookmarkSet="no" bookmark="no" Order="_x0032_"/>
  <Shape xmlns="" ID="YR5YVCKkYX85O4sIbtOsfA8lu1M=" pdftag="H2" isBookmarkSet="no" bookmark="yes" Order="_x0031_"/>
  <Shape xmlns="" ID="Q2g8RfvBw6eO9GYcACkrYFNz/Pc=" Order="_x0033_" pdftag="_x005B_Artifact_x005D_" isBookmarkSet="no" bookmark="no"/>
  <Shape xmlns="" ID="gz/yDZypS63M0F2CNRmyZ9A19P0=" Order="_x0034_" pdftag="_x005B_Artifact_x005D_" isBookmarkSet="no" bookmark="no"/>
  <Shape xmlns="" ID="eNR8nId8tSQT8wbGr47FnqAWosk=" pdftag="H2" isBookmarkSet="no" bookmark="yes" Order="_x0031_"/>
  <Shape xmlns="" ID="D/d4KjGQWkNlJcd0xAC0UajOQdA=" isBookmarkSet="no" bookmark="no" formula="no" inline="no" pdftag="Figure" Order="_x0032_" artifact="_x0030_" validate="yes" Lang=""/>
  <Shape xmlns="" ID="F1FHx+27ppM3XiHhY0yDT/QkG4s=" Order="_x0034_" pdftag="_x005B_Artifact_x005D_" isBookmarkSet="no" bookmark="no"/>
  <Shape xmlns="" ID="RiRvOaCVy2rDg8tXrOXstXRceDg=" Order="_x0035_" pdftag="_x005B_Artifact_x005D_" isBookmarkSet="no" bookmark="no"/>
  <Shape xmlns="" ID="+FEHMIeOGdHbneV+i9IYr6gRkmI=" pdftag="P" isBookmarkSet="no" bookmark="no" Order="_x0033_"/>
  <Shape xmlns="" ID="MMECZzkwtfrstqI5XKMITgYZgfc=" pdftag="P" isBookmarkSet="no" bookmark="no" Order="_x0032_"/>
  <Shape xmlns="" ID="BbiPonugI4tBZR72zlxXb+wjdF0=" pdftag="H2" isBookmarkSet="no" bookmark="yes" Order="_x0031_"/>
  <Shape xmlns="" ID="SFak73w6QcuI/675VFOxIAgT8nQ=" Order="_x0033_" pdftag="_x005B_Artifact_x005D_" isBookmarkSet="no" bookmark="no"/>
  <Shape xmlns="" ID="V6u8mfrImMkXVcbStFtvFCDUhBs=" Order="_x0034_" pdftag="_x005B_Artifact_x005D_" isBookmarkSet="no" bookmark="no"/>
  <Shape xmlns="" ID="GW1mDHPB8oqChTwiXlMoUCBb4xc=" pdftag="P" isBookmarkSet="no" Order="_x0032_"/>
  <Shape xmlns="" ID="+CxxPvnto19m7pPicFaTFE+MouY=" pdftag="H2" isBookmarkSet="no" bookmark="yes" Order="_x0031_"/>
  <Shape xmlns="" ID="mbEWnX827Gtiz9I4hBkVZArWeFs=" Order="_x0033_" pdftag="_x005B_Artifact_x005D_" isBookmarkSet="no" bookmark="no"/>
  <Shape xmlns="" ID="NspL9uVs2CNhUGFLdX9dW964yeg=" Order="_x0034_" pdftag="_x005B_Artifact_x005D_" isBookmarkSet="no" bookmark="no"/>
  <Shape xmlns="" ID="zDHyc1PAkgQiu2aFXx/8tbg76h8=" pdftag="P" isBookmarkSet="no" bookmark="no" Order="_x0032_"/>
  <Shape xmlns="" ID="BeXZk0Ay88mxFi362rd8HIp5MjY=" pdftag="H2" isBookmarkSet="no" bookmark="yes" Order="_x0031_"/>
  <Shape xmlns="" ID="Ov5arv9w/CvvPu4z7ThYwU0mgG8=" Order="_x0033_" pdftag="_x005B_Artifact_x005D_" isBookmarkSet="no" bookmark="no"/>
  <Shape xmlns="" ID="cI/vOCtx00HMTFwJ4j0/Itk0w2g=" Order="_x0034_" pdftag="_x005B_Artifact_x005D_" isBookmarkSet="no" bookmark="no"/>
  <Shape xmlns="" ID="iB3PIsYiK2sGV0silzx7PWwpIco=" pdftag="Figure" isBookmarkSet="no" artifact="_x0031_" validate="no" bookmark="no" Order="_x0032_"/>
  <Shape xmlns="" ID="9FDSwruY86FAi98e1YauZfWecfE=" pdftag="P" isBookmarkSet="no" bookmark="no" Order="_x0033_"/>
  <Shape xmlns="" ID="FwhGCfa53P4Ujdcg7Ha7rHUfsa4=" pdftag="H2" isBookmarkSet="no" bookmark="yes" Order="_x0031_"/>
  <Shape xmlns="" ID="Kq5O6qbR7KLiWQetfekkjMXVC88=" pdftag="Figure" isBookmarkSet="no" artifact="_x0030_" validate="yes" bookmark="no" Order="_x0033_"/>
  <Shape xmlns="" ID="xAllQWCp0KMu1OG56am467MJ/J4=" Order="_x0035_" pdftag="_x005B_Artifact_x005D_" isBookmarkSet="no" bookmark="no"/>
  <Shape xmlns="" ID="z6P2inOFAj3F/7T2VQflixA612I=" Order="_x0036_" pdftag="_x005B_Artifact_x005D_" isBookmarkSet="no" bookmark="no"/>
  <Shape xmlns="" ID="1HtvDylqVuPV7Cy59jt4OHJH8Fk=" Order="_x0032_" pdftag="_x005B_Artifact_x005D_" isBookmarkSet="no" bookmark="no"/>
  <Shape xmlns="" ID="dCVF8cfzRnOf6Or3cENLDXC7Lao=" Order="_x0033_" pdftag="_x005B_Artifact_x005D_" isBookmarkSet="no" bookmark="no"/>
  <Shape xmlns="" ID="1Qungldc/k4tmpq9lMfXI4n4tvg=" pdftag="Figure" isBookmarkSet="no" bookmark="no" formula="no" inline="no" Order="_x0031_" artifact="_x0030_" validate="yes" Lang=""/>
  <Shape xmlns="" ID="3I9egkeEq6FxaikuTf7TDT4mkGs=" pdftag="P" isBookmarkSet="no" bookmark="no" Order="_x0032_"/>
  <Shape xmlns="" ID="YGSZyZesqwzbvY3i3JnpxujYWeo=" pdftag="H2" isBookmarkSet="no" bookmark="yes" Order="_x0031_"/>
  <Shape xmlns="" ID="g0WsoSXsYicMb3ZsMoDdcedKkQU=" Order="_x0033_" pdftag="_x005B_Artifact_x005D_" isBookmarkSet="no" bookmark="no"/>
  <Shape xmlns="" ID="AfpVgdnsmTxHve5p6eDRFecSSPE=" Order="_x0034_" pdftag="_x005B_Artifact_x005D_" isBookmarkSet="no" bookmark="no"/>
  <Shape xmlns="" ID="Vx/zwxYUI1FyF8gWsKRZpym0L+s=" pdftag="P" isBookmarkSet="no" bookmark="no" Order="_x0032_"/>
  <Shape xmlns="" ID="jIIRabvDROl3rTYJf5QPvcWu5As=" pdftag="H2" isBookmarkSet="no" bookmark="yes" Order="_x0031_"/>
  <Shape xmlns="" ID="kZb+5s70UQlncX/xG/aiVjdIqxA=" Order="_x0033_" pdftag="_x005B_Artifact_x005D_" isBookmarkSet="no" bookmark="no"/>
  <Shape xmlns="" ID="EQI84WukslXYwIxL5bhGra/+Y4o=" Order="_x0034_" pdftag="_x005B_Artifact_x005D_" isBookmarkSet="no" bookmark="no"/>
  <Shape xmlns="" ID="H0PIVKeF1B/ajrITBZgPHOOy5cg=" pdftag="P" isBookmarkSet="no" bookmark="no" Order="_x0032_"/>
  <Shape xmlns="" ID="2SY3xmRlwYFqxheoebeANHNl3Tk=" pdftag="H2" isBookmarkSet="no" bookmark="yes" Order="_x0031_"/>
  <Shape xmlns="" ID="3p8jSPeWEd912Jrw/ECsBpqZYUU=" Order="_x0033_" pdftag="_x005B_Artifact_x005D_" isBookmarkSet="no" bookmark="no"/>
  <Shape xmlns="" ID="oOclpbU6MOT1v9zxEkd565P8164=" Order="_x0034_" pdftag="_x005B_Artifact_x005D_" isBookmarkSet="no" bookmark="no"/>
  <Shape xmlns="" ID="gu00mkmw9ThEeiKl+MysfQ5b0BQ=" pdftag="H2" isBookmarkSet="no" bookmark="yes" Order="_x0031_"/>
  <Shape xmlns="" ID="/IVqIieGCJNoraBTeSivOpfEB9c=" Order="_x0034_" pdftag="_x005B_Artifact_x005D_" isBookmarkSet="no" bookmark="no"/>
  <Shape xmlns="" ID="I9+zclbsizD3pltT58O5Cn/k+wU=" Order="_x0035_" pdftag="_x005B_Artifact_x005D_" isBookmarkSet="no" bookmark="no"/>
  <Shape xmlns="" ID="wNmSRVz5RgQkjdvAUjnrdvJFXCA=" pdftag="P" isBookmarkSet="no" bookmark="no" Order="_x0033_"/>
  <Shape xmlns="" ID="c/n1h3A140PkkBYWqGIBbeNQ/do=" pdftag="Figure" isBookmarkSet="no" bookmark="no" formula="no" inline="no" Order="_x0032_" artifact="_x0030_" validate="yes" Lang=""/>
  <Shape xmlns="" ID="U4kltNP8SRMgJqBRYgeX+NcsyMA=" pdftag="H2" isBookmarkSet="no" bookmark="yes" Order="_x0032_"/>
  <Shape xmlns="" ID="iVRhSyZl9FMb6ldS2kOLo8HHSYY=" pdftag="P" isBookmarkSet="no" bookmark="no" Order="_x0033_"/>
  <Shape xmlns="" ID="pdsB21taB/DEAx01iuDuVoUTGII=" Order="_x0034_" pdftag="_x005B_Artifact_x005D_" isBookmarkSet="no" bookmark="no"/>
  <Shape xmlns="" ID="vm8W1s1jNjwU7BPYVAnJ3Pb/vgw=" isBookmarkSet="no" bookmark="no" formula="no" inline="no" Lang="" pdftag="Figure" artifact="_x0030_" validate="yes" Order="_x0031_"/>
  <Shape xmlns="" ID="/SPoPk33YVKmw9VH0nNZ4o74rIo=" pdftag="Figure" isBookmarkSet="no" artifact="_x0031_" validate="no" bookmark="no" Order="_x0032_"/>
  <Shape xmlns="" ID="rG+kcxDdWry4zFp1aEpFXH2fSqo=" pdftag="P" isBookmarkSet="no" bookmark="no" Order="_x0033_"/>
  <Shape xmlns="" ID="6+HCENud/VAPydq1uok27dS5OVU=" pdftag="H2" isBookmarkSet="no" bookmark="yes" Order="_x0031_"/>
  <Shape xmlns="" ID="ZhKiwYo35m3XEpXmqDvvoRf/7VI=" pdftag="Figure" isBookmarkSet="no" artifact="_x0030_" validate="yes" bookmark="no" Order="_x0033_"/>
  <Shape xmlns="" ID="GFmIHvaHDf1cZGQEhFC78Dl8oVU=" Order="_x0035_" pdftag="_x005B_Artifact_x005D_" isBookmarkSet="no" bookmark="no"/>
  <Shape xmlns="" ID="/CDfyxmsadi/IJkfZvUn+qbYXew=" Order="_x0036_" pdftag="_x005B_Artifact_x005D_" isBookmarkSet="no" bookmark="no"/>
  <Shape xmlns="" ID="HMUBLY9Jzh2yAUt7D5UnWKplQjE=" pdftag="P" isBookmarkSet="no" Order="_x0033_"/>
  <Shape xmlns="" ID="ltOSd0p9LtlJlhct7aMh3OfKHS4=" pdftag="H2" isBookmarkSet="no" bookmark="yes" Order="_x0031_"/>
  <Shape xmlns="" ID="VSQN9wNPFgodMxVr/CQ4ONyIRWo=" isBookmarkSet="no" bookmark="no" Order="_x0032_" pdftag="_x005B_Artifact_x005D_" formula="no" inline="no" artifact="_x0031_" validate="no"/>
  <Shape xmlns="" ID="fmQnQsiWXZslQpIx+goHM4TXzsA=" Order="_x0034_" pdftag="_x005B_Artifact_x005D_" isBookmarkSet="no" bookmark="no"/>
  <Shape xmlns="" ID="dAEw1Y1hQF7S9AXyCqG3V0gfQBU=" Order="_x0035_" pdftag="_x005B_Artifact_x005D_" isBookmarkSet="no" bookmark="no"/>
  <Shape xmlns="" ID="s79ZgMgRlsL00YcNWtm7RnXAvtM=" pdftag="P" isBookmarkSet="no" bookmark="no" Order="_x0032_"/>
  <Shape xmlns="" ID="EtEAZMYeS2DyjJrr397a2+SmhfQ=" pdftag="H2" isBookmarkSet="no" bookmark="yes" Order="_x0031_"/>
  <Shape xmlns="" ID="T6sF41B2yYy+u1srF5lMCrk9ie8=" Order="_x0033_" pdftag="_x005B_Artifact_x005D_" isBookmarkSet="no" bookmark="no"/>
  <Shape xmlns="" ID="yk3tcusIemmdlmE0Pn9EgvKVvxk=" Order="_x0034_" pdftag="_x005B_Artifact_x005D_" isBookmarkSet="no" bookmark="no"/>
  <Shape xmlns="" ID="EiIZacBS7uDHfwo7+7yWzgBfi1Q=" pdftag="P" isBookmarkSet="no" bookmark="no" Order="_x0032_"/>
  <Shape xmlns="" ID="013SaIWcM1UGvbjUq+cMGWTKPmg=" pdftag="H2" isBookmarkSet="no" bookmark="yes" Order="_x0031_"/>
  <Shape xmlns="" ID="W8IyXEhs0vBGXSm9tX/p8vA2qpU=" Order="_x0033_" pdftag="_x005B_Artifact_x005D_" isBookmarkSet="no" bookmark="no"/>
  <Shape xmlns="" ID="kA1WkbU9jKG0D7NNEaEg26JyZog=" Order="_x0034_" pdftag="_x005B_Artifact_x005D_" isBookmarkSet="no" bookmark="no"/>
  <Shape xmlns="" ID="k0Z/XES4T2pUUtXeV6kmxD8v22k=" pdftag="P" isBookmarkSet="no" bookmark="no" Order="_x0032_"/>
  <Shape xmlns="" ID="CagImNczULTaO5rXK0w2ISQtDog=" pdftag="H2" isBookmarkSet="no" bookmark="yes" Order="_x0031_"/>
  <Shape xmlns="" ID="u3zh9Pb2lKiL9rekFgPDkPEADJ0=" Order="_x0033_" pdftag="_x005B_Artifact_x005D_" isBookmarkSet="no" bookmark="no"/>
  <Shape xmlns="" ID="c5wme84ItK7CXYlUMiPP0YgRO8M=" Order="_x0034_" pdftag="_x005B_Artifact_x005D_" isBookmarkSet="no" bookmark="no"/>
  <Shape xmlns="" ID="yLgs7CKK3ofMoocrsU+g9MP6ZJU=" pdftag="P" isBookmarkSet="no" bookmark="no" Order="_x0032_"/>
  <Shape xmlns="" ID="TO1iDfj2Q1q541CVYexgMgyyraM=" pdftag="H2" isBookmarkSet="no" bookmark="yes" Order="_x0031_"/>
  <Shape xmlns="" ID="xdlJBh56Oew0xMNeoVv41QYCV3Q=" Order="_x0033_" pdftag="_x005B_Artifact_x005D_" isBookmarkSet="no" bookmark="no"/>
  <Shape xmlns="" ID="ZDrymfyDnZnmu2i2sWDCwMkUaqw=" Order="_x0034_" pdftag="_x005B_Artifact_x005D_" isBookmarkSet="no" bookmark="no"/>
  <Shape xmlns="" ID="rW5Ush/mg7rCq8uKEOBCFp7ZZ24=" pdftag="P" isBookmarkSet="no" bookmark="no" Order="_x0032_"/>
  <Shape xmlns="" ID="ZyooExqj1bwUqGm2i9nT3o3UgkQ=" pdftag="H2" isBookmarkSet="no" bookmark="yes" Order="_x0031_"/>
  <Shape xmlns="" ID="/quTdPApzCe1a6Hgm7Az8lNd85M=" Order="_x0033_" pdftag="_x005B_Artifact_x005D_" isBookmarkSet="no" bookmark="no"/>
  <Shape xmlns="" ID="ihO3B5DbCmw2gQFdRI6/581NCUM=" Order="_x0034_" pdftag="_x005B_Artifact_x005D_" isBookmarkSet="no" bookmark="no"/>
  <Shape xmlns="" ID="0aRAY9qDjLnocskXDOwxlVFpR4I=" Order="_x0036_" pdftag="_x005B_Artifact_x005D_" isBookmarkSet="no" bookmark="no"/>
  <Shape xmlns="" ID="MRev33XSzlj+VikUKSHYsBMD2nA=" Order="_x0037_" pdftag="_x005B_Artifact_x005D_" isBookmarkSet="no" bookmark="no"/>
  <Shape xmlns="" ID="N3uuTu32SY+4J8y0nqeQ56CkZOo=" pdftag="P" isBookmarkSet="no" bookmark="no" Order="_x0034_"/>
  <Shape xmlns="" ID="da43rovF4gQ6sqDhlpTMDfVOluA=" pdftag="H2" isBookmarkSet="no" bookmark="yes" Order="_x0031_"/>
  <Shape xmlns="" ID="nwor+B/zGP1GJeuQtY28VrqXNiw=" pdftag="P" isBookmarkSet="no" bookmark="no" Order="_x0033_"/>
  <Shape xmlns="" ID="LiIDpB96cByWsXiotOQbY/c2Cuc=" pdftag="Figure" isBookmarkSet="no" artifact="_x0031_" validate="no" bookmark="no" Order="_x0035_"/>
  <Shape xmlns="" ID="9l5iWc4d5LEiDdFfIiy/v1q8n98=" isBookmarkSet="no" bookmark="no" formula="no" inline="no" pdftag="Figure" Order="_x0032_" artifact="_x0030_" validate="yes" Lang=""/>
  <Shape xmlns="" ID="bQIlRUM3XfpjIhuwJhqlAoXNqsg=" pdftag="H2" isBookmarkSet="no" bookmark="yes" Order="_x0032_"/>
  <Shape xmlns="" ID="jNMAz+H4gXWb1Xnz4wZDHefyRg8=" pdftag="P" isBookmarkSet="no" bookmark="no" Order="_x0033_"/>
  <Shape xmlns="" ID="PEm+nqyavyAPouSVIw6/MD0vVJc=" Order="_x0034_" pdftag="_x005B_Artifact_x005D_" isBookmarkSet="no" bookmark="no"/>
  <Shape xmlns="" ID="QCokpRBRx5Jhp0tAvf3+U6wQzJg=" pdftag="Figure" isBookmarkSet="no" bookmark="no" formula="no" inline="no" Order="_x0031_" artifact="_x0030_" validate="yes" Lang=""/>
  <Shape xmlns="" ID="r7ap1ZlP7DGvr9cvx5AQg/gyYlE=" Order="_x0037_" pdftag="_x005B_Artifact_x005D_" isBookmarkSet="no" bookmark="no"/>
  <Shape xmlns="" ID="N20/em8nW0pQacrISahX9p7KR9c=" Order="_x0038_" pdftag="_x005B_Artifact_x005D_" isBookmarkSet="no" bookmark="no"/>
  <Shape xmlns="" ID="2WDlULL2OYn9YWT0J+VFrdlxM8o=" pdftag="P" isBookmarkSet="no" bookmark="no" Order="_x0034_"/>
  <Shape xmlns="" ID="GEnZM50SEeeEKiXOTdcZ5DPeIzU=" pdftag="H2" isBookmarkSet="no" bookmark="yes" Order="_x0031_"/>
  <Shape xmlns="" ID="mdC6yRjocKw14n/cZbNoqLY02RM=" pdftag="P" isBookmarkSet="no" bookmark="no" Order="_x0033_"/>
  <Shape xmlns="" ID="u5rJ+KFbNDqRk84CUuWsyuwNcok=" pdftag="Figure" isBookmarkSet="no" formula="no" inline="no" bookmark="no" Order="_x0035_" artifact="_x0030_" validate="yes" Lang=""/>
  <Shape xmlns="" ID="wdlWF5o+hmaRugSDgdyUFjyDtuM=" pdftag="P" isBookmarkSet="no" bookmark="no" Order="_x0036_"/>
  <Shape xmlns="" ID="4HsSJQtknatPu75fpnYljAmKp7s=" pdftag="Figure" isBookmarkSet="no" bookmark="no" formula="no" inline="no" Order="_x0032_" artifact="_x0030_" validate="yes" Lang=""/>
  <Shape xmlns="" ID="3vfAs9sryTrvZuCDieU8iA08LHo=" pdftag="P" isBookmarkSet="no" bookmark="no" Order="_x0033_"/>
  <Shape xmlns="" ID="rrNm5LsRX87heOBnyX1WRnVMoXI=" pdftag="H2" isBookmarkSet="no" bookmark="yes" Order="_x0031_"/>
  <Shape xmlns="" ID="XVS7HYAXeYk5XuK75f0G8wu7m8o=" pdftag="Figure" isBookmarkSet="no" bookmark="no" formula="no" inline="no" Order="_x0032_" artifact="_x0030_" validate="yes" Lang=""/>
  <Shape xmlns="" ID="3fMKvuzT2G/ophPX7kDB2P183Yg=" Order="_x0035_" pdftag="_x005B_Artifact_x005D_" isBookmarkSet="no" bookmark="no"/>
  <Shape xmlns="" ID="BFY4whFJTZYm1wY9aJ/CdvjUFhg=" Order="_x0034_" pdftag="_x005B_Artifact_x005D_" isBookmarkSet="no" bookmark="no"/>
  <Shape xmlns="" ID="ppdEJBrrgIFB3AbflcvJqLToUmE=" pdftag="P" isBookmarkSet="no" bookmark="no" Order="_x0033_"/>
  <Shape xmlns="" ID="D6gAfvx8URNchYF9Qc5BYzomm1M=" pdftag="H2" isBookmarkSet="no" bookmark="yes" Order="_x0031_"/>
  <Shape xmlns="" ID="q1RGlrNtpPu//n6c07vzt7thFp4=" pdftag="Figure" isBookmarkSet="no" artifact="_x0030_" bookmark="no" formula="no" inline="no" Order="_x0032_" validate="yes" Lang=""/>
  <Shape xmlns="" ID="ATfCZJbrwbDWmIhP4kz5RuICRXg=" Order="_x0035_" pdftag="_x005B_Artifact_x005D_" isBookmarkSet="no" bookmark="no"/>
  <Shape xmlns="" ID="v5pA1qDk+WU/wJoklnOS2vmS9KM=" Order="_x0034_" pdftag="_x005B_Artifact_x005D_" isBookmarkSet="no" bookmark="no"/>
  <Shape xmlns="" ID="rXyfvgLzi+9EV8e0+6kX8sQQ1Dg=" pdftag="P" isBookmarkSet="no" bookmark="no" Order="_x0033_"/>
  <Shape xmlns="" ID="2sNdk0I9LBvT5nmH5MzUvHdyp1s=" pdftag="H2" isBookmarkSet="no" bookmark="yes" Order="_x0031_"/>
  <Shape xmlns="" ID="/LuurCjaLUdlpu2vyh5IlCZg5TM=" Order="_x0034_" pdftag="_x005B_Artifact_x005D_" isBookmarkSet="no" bookmark="no"/>
  <Shape xmlns="" ID="40sNRxMkwTy3ohAQTteKQjb3piU=" Order="_x0035_" pdftag="_x005B_Artifact_x005D_" isBookmarkSet="no" bookmark="no"/>
  <Shape xmlns="" ID="GSZcZVZmpCeQDN+SyEHiDdf4QVM=" pdftag="Figure" isBookmarkSet="no" formula="no" inline="no" bookmark="no" Order="_x0032_" artifact="_x0030_" validate="yes" Lang=""/>
  <Shape xmlns="" ID="Q8FgdMclXEQ7DGxpYXdn52eKBFg=" pdftag="P" isBookmarkSet="no" bookmark="no" Order="_x0033_"/>
  <Shape xmlns="" ID="Zff5Lia7fHYQP7RsZAWfn2Re3u0=" pdftag="H2" isBookmarkSet="no" bookmark="yes" Order="_x0031_"/>
  <Shape xmlns="" ID="qCYozT75MMwPuN6Vo00xGOHgxlE=" Order="_x0034_" pdftag="_x005B_Artifact_x005D_" isBookmarkSet="no" bookmark="no"/>
  <Shape xmlns="" ID="l3W/RU6SOjKEqpHlfPopjEb3Iyk=" Order="_x0035_" pdftag="_x005B_Artifact_x005D_" isBookmarkSet="no" bookmark="no"/>
  <Shape xmlns="" ID="FZ1e2/bN+IopNRuJ5F9Udh4Zn/M=" pdftag="Figure" isBookmarkSet="no" formula="no" inline="no" bookmark="no" Order="_x0032_" artifact="_x0030_" validate="yes" Lang=""/>
  <SubText xmlns="" ID="FTw/vXc6sWaleiiBSWMuY0OZYhQ=" ActualText=""/>
  <Shape xmlns="" ID="wGlm/MDRyiPjWe2BNlNfFLT50L8=" pdftag="Figure" isBookmarkSet="no" bookmark="no" Order="_x0035_" formula="no" inline="no" artifact="_x0030_" validate="yes"/>
  <Shape xmlns="" ID="uy9FkuaRqXW0TcskJfUZBMUxp1M=" pdftag="Figure" isBookmarkSet="no" bookmark="no" formula="no" inline="no" Lang="" artifact="_x0030_" validate="no" Order="_x0035_"/>
  <Shape xmlns="" ID="AMEuFN0nPejex1Fski0zrk2RvZ4=" pdftag="Figure" isBookmarkSet="no" bookmark="no" formula="no" inline="no" Order="_x0032_" artifact="_x0030_" validate="yes" Lang=""/>
  <Shape xmlns="" ID="Jl3NZjl8ZIorwB2i60P4bYgy6ic=" Order="_x0033_" pdftag="_x005B_Artifact_x005D_" isBookmarkSet="no" bookmark="no"/>
  <Shape xmlns="" ID="zZ4700rHuSvx2Fg99a7COZJihSE=" isBookmarkSet="no" bookmark="no" formula="no" inline="no" pdftag="Figure" Order="_x0034_" artifact="_x0030_" validate="yes" Lang=""/>
  <Shape xmlns="" ID="kUMa8VNmfu8WGpWhNBO29s3aqgA=" isBookmarkSet="no" bookmark="yes" pdftag="P" artifact="_x0030_" Order="_x0032_"/>
  <Shape xmlns="" ID="0C2VwWewAhn/6HBhKHQg9bs9yjQ=" isBookmarkSet="no" bookmark="no" Order="_x0035_" formula="no" inline="no" pdftag="Figure" artifact="_x0030_" validate="yes" Lang=""/>
  <SubText xmlns="" ID="zZ4700rHuSvx2Fg99a7COZJihSE=" ActualText=""/>
  <SubText xmlns="" ID="wGlm/MDRyiPjWe2BNlNfFLT50L8=" ActualText=""/>
  <SubText xmlns="" ID="Rlx7lnwk+72b5CFMCX6vr6BBQCM=" ActualText=""/>
  <SubText xmlns="" ID="uy9FkuaRqXW0TcskJfUZBMUxp1M=" ActualText=""/>
  <SubText xmlns="" ID="WDt2mvSlebH0alE1wwMlIrW5ue0=" ActualText=""/>
  <SubText xmlns="" ID="ZHmM7ZAnZs2BNDe3yfbI/rRF54Y=" ActualText=""/>
  <SubText xmlns="" ID="AxKhwAPBH89Pdkuo9hbYWtRxlWU=" ActualText=""/>
  <SubText xmlns="" ID="fcIiPMlI0Tg/jz4b6nYQNvya3pY=" ActualText=""/>
  <SubText xmlns="" ID="Mp6AbKCH2T07sZZJYK35dgqajgs=" ActualText=""/>
  <SubText xmlns="" ID="LOFUeAznSB4CEcqsnoBKN8D2f/I=" ActualText=""/>
  <SubText xmlns="" ID="ysXb92FqHwma7TY8olIAFNMiy68=" ActualText=""/>
  <SubText xmlns="" ID="SD+TUttEJm9EHtrgJVGv8hW60B8=" ActualText=""/>
  <SubText xmlns="" ID="7rVg0nGP9Y4PhcxgxEQ3Qvh0Dhw=" ActualText=""/>
  <SubText xmlns="" ID="BcrmGad4kHi+ntW032V/3GjsIRU=" ActualText=""/>
  <SubText xmlns="" ID="McPzb20BfEhyAfj9/85pP6aQZp8=" ActualText=""/>
  <SubText xmlns="" ID="ROs1yKIpj3LXS/D9PNqm/2iihLg=" ActualText=""/>
  <SubText xmlns="" ID="vzvlnGZHCPd/HMdKrbznPo2w3+Q=" ActualText=""/>
  <SubText xmlns="" ID="9EXxHFYrHb6VrSYtEDw8JTY4m24=" ActualText=""/>
  <SubText xmlns="" ID="IOYFg51m7RTqLbqVt4DO54+Te2I=" ActualText=""/>
  <SubText xmlns="" ID="BiGhX9UpM5fCjGwc5KgWcrDRHJE=" ActualText=""/>
  <SubText xmlns="" ID="IcUTvxY5t2kMkkTlbXGgnzaeIh0=" ActualText=""/>
  <SubText xmlns="" ID="B0VFALQhy3CJvWnF1uoP7Za2vFI=" ActualText=""/>
  <SubText xmlns="" ID="p309aLogpiMbTEV+U+qbV6clM8U=" ActualText=""/>
  <SubText xmlns="" ID="AMEuFN0nPejex1Fski0zrk2RvZ4=" ActualText=""/>
  <SubText xmlns="" ID="Kq5O6qbR7KLiWQetfekkjMXVC88=" ActualText=""/>
  <SubText xmlns="" ID="1Qungldc/k4tmpq9lMfXI4n4tvg=" ActualText=""/>
  <SubText xmlns="" ID="c/n1h3A140PkkBYWqGIBbeNQ/do=" ActualText=""/>
  <SubText xmlns="" ID="vm8W1s1jNjwU7BPYVAnJ3Pb/vgw=" ActualText=""/>
  <SubText xmlns="" ID="ZhKiwYo35m3XEpXmqDvvoRf/7VI=" ActualText=""/>
  <SubText xmlns="" ID="9l5iWc4d5LEiDdFfIiy/v1q8n98=" ActualText=""/>
  <SubText xmlns="" ID="QCokpRBRx5Jhp0tAvf3+U6wQzJg=" ActualText=""/>
  <SubText xmlns="" ID="u5rJ+KFbNDqRk84CUuWsyuwNcok=" ActualText=""/>
  <SubText xmlns="" ID="4HsSJQtknatPu75fpnYljAmKp7s=" ActualText=""/>
  <SubText xmlns="" ID="XVS7HYAXeYk5XuK75f0G8wu7m8o=" ActualText=""/>
  <SubText xmlns="" ID="q1RGlrNtpPu//n6c07vzt7thFp4=" ActualText=""/>
  <SubText xmlns="" ID="GSZcZVZmpCeQDN+SyEHiDdf4QVM=" ActualText=""/>
  <SubText xmlns="" ID="FZ1e2/bN+IopNRuJ5F9Udh4Zn/M=" ActualText=""/>
  <Shape xmlns="" ID="qwl/GPzwfmdMms1h/rF4H7maCcw=" pdftag="Figure" isBookmarkSet="no" bookmark="no" formula="no" inline="no" Lang="" artifact="_x0030_" validate="no" Order="_x0034_"/>
  <Shape xmlns="" ID="XQIdGOooi1cuj1zapgoC8oqfvnk=" pdftag="Figure" isBookmarkSet="no" bookmark="no" formula="no" inline="no" Lang="" artifact="_x0030_" validate="no" Order="_x0036_"/>
  <Shape xmlns="" ID="yBndDleO1YoJWUaFa7IhBhE+OPI=" pdftag="Figure" isBookmarkSet="no" bookmark="no" formula="no" inline="no" Order="_x0035_" artifact="_x0030_" validate="yes" Lang=""/>
  <Shape xmlns="" ID="WCxbDPS3FAM9UhRW6FGmXuT46oo=" pdftag="P" isBookmarkSet="no" bookmark="no" Order="_x0032_"/>
  <Shape xmlns="" ID="6CYN70F5gzUvG2Sa4uZnNRwd1BA=" pdftag="Figure" formula="no" inline="no" isBookmarkSet="no" bookmark="no" Order="_x0032_" artifact="_x0030_" validate="yes" Lang=""/>
  <Shape xmlns="" ID="6VU7jkhQT0fzmxNYUJvqbY7aUiQ=" formula="no" inline="no" pdftag="Figure" isBookmarkSet="no" bookmark="no" Order="_x0032_" artifact="_x0030_" validate="yes" Lang=""/>
  <Shape xmlns="" ID="aoX5jvi/lxS4G9+eGg9ghHIwl5M=" formula="no" pdftag="Figure" inline="no" isBookmarkSet="no" bookmark="no" Order="_x0035_" artifact="_x0030_" validate="yes" Lang=""/>
  <Shape xmlns="" ID="7SE9uchurtJgaY/AxT5nYzb/5Gk=" pdftag="P" isBookmarkSet="no" bookmark="no" Order="_x0036_"/>
  <SubText xmlns="" ID="qwl/GPzwfmdMms1h/rF4H7maCcw=" ActualText=""/>
  <SubText xmlns="" ID="XQIdGOooi1cuj1zapgoC8oqfvnk=" ActualText=""/>
  <SubText xmlns="" ID="TFiOWHgdgCQl/KxRd7JOp1+A6EA=" ActualText=""/>
  <SubText xmlns="" ID="yBndDleO1YoJWUaFa7IhBhE+OPI=" ActualText=""/>
  <SubText xmlns="" ID="0C2VwWewAhn/6HBhKHQg9bs9yjQ=" ActualText=""/>
  <SubText xmlns="" ID="F5un5IkmyoduAd65m0HNrb1mQEg=" ActualText=""/>
  <SubText xmlns="" ID="D/d4KjGQWkNlJcd0xAC0UajOQdA=" ActualText=""/>
  <SubText xmlns="" ID="6CYN70F5gzUvG2Sa4uZnNRwd1BA=" ActualText=""/>
  <SubText xmlns="" ID="6VU7jkhQT0fzmxNYUJvqbY7aUiQ=" ActualText=""/>
  <SubText xmlns="" ID="VSQN9wNPFgodMxVr/CQ4ONyIRWo=" ActualText=""/>
  <SubText xmlns="" ID="aoX5jvi/lxS4G9+eGg9ghHIwl5M=" ActualText=""/>
  <Shape xmlns="" ID="ewuVii5fCGWKHWSK8aIRCrcNp/w=" pdftag="P" isBookmarkSet="no" bookmark="no" Order="_x0033_"/>
  <Shape xmlns="" ID="efrzBtGjH3aSy/ESYLYmQ2sYLT4=" isBookmarkSet="no" pdftag="H1" artifact="_x0030_" bookmark="yes" Order="_x0031_"/>
  <Shape xmlns="" ID="Ov/yOd3aLV7c7qjWGt9RurOFW8M=" isBookmarkSet="no" Order="_x0033_" formula="no" inline="no" validate="no" artifact="_x0031_" pdftag="_x005B_Artifact_x005D_"/>
  <Shape xmlns="" ID="5Ewj7SolVs74bz5PvPn/W2XMTbE=" pdftag="Figure" isBookmarkSet="no" artifact="_x0031_" formula="no" inline="no" validate="no" Order="_x0038_"/>
  <Shape xmlns="" ID="LEq7x/NAhiDgjUanFIyiajH0toU=" pdftag="Figure" isBookmarkSet="no" artifact="_x0031_" formula="no" inline="no" validate="no" Order="_x0039_"/>
  <Shape xmlns="" ID="uLc5yWtSm2gz/kjDJdV0W9phZfo=" pdftag="H2" isBookmarkSet="no" bookmark="yes" Order="_x0032_"/>
  <Shape xmlns="" ID="XMazWlCdXsk5w+USqPvOjw1/E8o=" isBookmarkSet="no" formula="no" inline="no" bookmark="no" Lang="" pdftag="Figure" artifact="_x0030_" validate="yes" Order="_x0033_"/>
  <Shape xmlns="" ID="nC0jWBaD+Wtg4GlH0zP4bi2MmG8=" pdftag="Figure" isBookmarkSet="no" artifact="_x0031_" formula="no" inline="no" bookmark="no" validate="no" Order="_x0036_"/>
  <Shape xmlns="" ID="AU2O5jewVAR14VbHG1xuiQSrK/0=" pdftag="Figure" isBookmarkSet="no" artifact="_x0031_" formula="no" inline="no" bookmark="no" validate="no" Order="_x0037_"/>
  <HyperLink xmlns="" ID="e9O4KcE0YY6VV28fkYHVs92AQW4=1026549799682.5923_486.0002" plainAltText="IETDesignCampInfo_x0040_Impaqint.com" language="" Lang=""/>
  <Shape xmlns="" ID="zSMdT/64rKdgEvgsw9rjGzEJOAc=" formula="no" inline="no" isBookmarkSet="no" Order="_x0031_3" bookmark="no" validate="no" artifact="_x0031_" pdftag="_x005B_Artifact_x005D_"/>
  <Shape xmlns="" ID="o1wA21ulGQHMBOTsujf6DwKQ+rc=" formula="no" inline="no" isBookmarkSet="no" Order="_x0031_2" bookmark="no" pdftag="_x005B_Artifact_x005D_" artifact="_x0031_" validate="no"/>
  <Shape xmlns="" ID="wVIjVrYHfRSsk8JI2H+iNvg0s1c=" pdftag="P" isBookmarkSet="no" bookmark="no" Order="_x0033_"/>
  <Shape xmlns="" ID="GkiwGUgXk4kTXviZyKO5Re9t7vU=" pdftag="P" isBookmarkSet="no" bookmark="no" Order="_x0035_"/>
  <Shape xmlns="" ID="dp+okLyHrTS9AhJ0zwMGscS4C6Y=" pdftag="P" isBookmarkSet="no" bookmark="no" Order="_x0037_"/>
  <Shape xmlns="" ID="8HwSUmpDMWsY2Ri8Cw/5c5ZwszA=" pdftag="P" isBookmarkSet="no" bookmark="no" Order="_x0032_"/>
  <Shape xmlns="" ID="UWVEYtFa9C6lMLDNRH2jEtq+2Wg=" pdftag="P" isBookmarkSet="no" bookmark="no" Order="_x0034_"/>
  <Shape xmlns="" ID="gbKA380+OarElwE5LOUR1bB4qsc=" pdftag="P" isBookmarkSet="no" bookmark="no" Order="_x0036_"/>
  <Shape xmlns="" ID="uJaEktZzYd/i1SK5+XUJXIiy64Q=" pdftag="H2" isBookmarkSet="no" bookmark="yes" Order="_x0031_"/>
  <Shape xmlns="" ID="U0ujF+8545XGZPROxJgR00HOUeM=" Order="_x0032_" formula="no" inline="no" artifact="_x0031_" pdftag="_x005B_Artifact_x005D_" isBookmarkSet="no" bookmark="no" Lang="" validate="no"/>
  <Shape xmlns="" ID="ZfMgWM0ZWADzoqOJZZax/vIjcgE=" formula="no" inline="no" isBookmarkSet="no" Lang="" bookmark="no" pdftag="Figure" artifact="_x0030_" validate="yes" Order="_x0038_"/>
  <Shape xmlns="" ID="8zBJ+KQ3GPJgQSCJaUuzY7CVkFQ=" formula="no" inline="no" pdftag="Figure" isBookmarkSet="no" Lang="" bookmark="no" artifact="_x0030_" validate="yes" Order="_x0039_"/>
  <Shape xmlns="" ID="Q3QCmG61wzX9VXxa15tJkvQJaaI=" formula="no" artifact="_x0030_" inline="no" pdftag="Figure" isBookmarkSet="no" bookmark="no" Lang="" validate="yes" Order="_x0031_0"/>
  <Shape xmlns="" ID="AgILMnp7bVcLkVGNs8JuPt+X/go=" formula="no" artifact="_x0030_" inline="no" pdftag="Figure" isBookmarkSet="no" bookmark="no" Lang="" validate="yes" Order="_x0031_1"/>
  <Shape xmlns="" ID="Fwqfkfij6rE5My1Mmxr/LBejkMU=" pdftag="H2" isBookmarkSet="no" bookmark="yes" Order="_x0033_"/>
  <Shape xmlns="" ID="3ViogG7XkbhVuq7h38xfYVQPvMQ=" pdftag="H2" isBookmarkSet="no" bookmark="yes" Order="_x0031_"/>
  <Shape xmlns="" ID="YkfxTS8FVFWTs0x8ygHf5s7q2gY=" pdftag="P" isBookmarkSet="no" bookmark="no" Order="_x0032_"/>
  <Shape xmlns="" ID="3amVIADhTI0+oDnHrYUHsCqWRU4=" isBookmarkSet="no" pdftag="H2" artifact="_x0030_" bookmark="yes" Order="_x0031_"/>
  <Shape xmlns="" ID="JghclX4daUxkTqqFbTK5rFebZqM=" Order="_x0037_" pdftag="_x005B_Artifact_x005D_" isBookmarkSet="no" bookmark="no"/>
  <Shape xmlns="" ID="56uZOkJcVpg3aJW/XLbMMTA3vqQ=" Order="_x0034_" formula="no" inline="no" isBookmarkSet="no" bookmark="no" validate="no" artifact="_x0031_" pdftag="_x005B_Artifact_x005D_"/>
  <Shape xmlns="" ID="k/feoKZks9zp5YyG5cAcpjVAHrc=" pdftag="P" isBookmarkSet="no" bookmark="no" Order="_x0033_"/>
  <Shape xmlns="" ID="ALMTgEyZE7gWkSasZ6dbYxohsIw=" formula="no" inline="no" isBookmarkSet="no" pdftag="Figure" artifact="_x0030_" bookmark="no" Lang="" validate="yes" Order="_x0032_"/>
  <Shape xmlns="" ID="cv1UmI+XA4WVg/hKXXZztqCsnXU=" Order="_x0036_" pdftag="_x005B_Artifact_x005D_" isBookmarkSet="no" bookmark="no"/>
  <Shape xmlns="" ID="zR+6hMXUkmNtgrMNYEcYUizqTYg=" Order="_x0031_" formula="no" inline="no" artifact="_x0031_" pdftag="_x005B_Artifact_x005D_" isBookmarkSet="no" bookmark="no" validate="no"/>
  <Shape xmlns="" ID="os5mLivsirFt+LYhrueOqFXKy38=" formula="no" inline="no" pdftag="Figure" artifact="_x0030_" isBookmarkSet="no" bookmark="no" Lang="" validate="yes" Order="_x0034_"/>
  <Shape xmlns="" ID="/6OaQpsoSfTKNEzHfo14N8FxN1k=" pdftag="P" isBookmarkSet="no" bookmark="no" Order="_x0035_"/>
  <Shape xmlns="" ID="E8eb+1U+z9SJdxaBeo1+oGzgFxQ=" Order="_x0031_" artifact="_x0031_" pdftag="_x005B_Artifact_x005D_" formula="no" inline="no" isBookmarkSet="no" bookmark="no" validate="no"/>
  <Shape xmlns="" ID="dMsyR+c19YqNh7bGYXW5ZtbQ9Dg=" pdftag="H2" isBookmarkSet="no" bookmark="yes" Order="_x0031_"/>
  <Shape xmlns="" ID="cN9AUW2JAA5O5c0X8plgVkQhxDc=" formula="no" inline="no" isBookmarkSet="no" Order="_x0038_" bookmark="no" pdftag="_x005B_Artifact_x005D_" artifact="_x0031_" Lang="" validate="no"/>
  <Shape xmlns="" ID="RpYe7iO2cZ5LSz0mVsfC2n7oreY=" formula="no" inline="no" isBookmarkSet="no" Order="_x0039_" bookmark="no" pdftag="_x005B_Artifact_x005D_" artifact="_x0031_" validate="no"/>
  <Shape xmlns="" ID="OBK6YBeOSf2fepA0yf3U9UhP1Sw=" pdftag="P" isBookmarkSet="no" bookmark="no" Order="_x0032_"/>
  <Shape xmlns="" ID="gn21MYzoWa9oFbMxO/hfvukCWxA=" pdftag="P" isBookmarkSet="no" bookmark="no" Order="_x0033_"/>
  <Shape xmlns="" ID="v0tqdceg+BSRiC2cwUiC2+R5xxI=" formula="no" inline="no" isBookmarkSet="no" Order="_x0034_" bookmark="no" pdftag="_x005B_Artifact_x005D_" artifact="_x0031_" Lang="" validate="no"/>
  <Shape xmlns="" ID="23IOn1Gkpi1B7UUfmR/rHI4xTIQ=" formula="no" inline="no" isBookmarkSet="no" Order="_x0035_" bookmark="no" pdftag="_x005B_Artifact_x005D_" artifact="_x0031_" Lang="" validate="no"/>
  <Shape xmlns="" ID="YKHUoFPwbgEnTgBTEmlgqkel3sQ=" formula="no" inline="no" isBookmarkSet="no" Order="_x0036_" bookmark="no" pdftag="_x005B_Artifact_x005D_" artifact="_x0031_" Lang="" validate="no"/>
  <Shape xmlns="" ID="i/zduqryExONaJUHH6t6//LWYjQ=" formula="no" inline="no" isBookmarkSet="no" Order="_x0037_" bookmark="no" pdftag="_x005B_Artifact_x005D_" artifact="_x0031_" Lang="" validate="no"/>
  <Shape xmlns="" ID="hLm48BXAIAeoDvx3BI0BvvBK+iI=" pdftag="H2" isBookmarkSet="no" Order="_x0031_" bookmark="yes"/>
  <Shape xmlns="" ID="E0WDK2Ym4o4gkq0OEeGay88h5EQ=" pdftag="P" isBookmarkSet="no" bookmark="no" Order="_x0033_"/>
  <Shape xmlns="" ID="tYNuK3uuVtEhUYwpZqcx2bx/POo=" formula="no" inline="no" isBookmarkSet="no" Order="_x0034_" bookmark="no" pdftag="_x005B_Artifact_x005D_" artifact="_x0031_" Lang="" validate="no"/>
  <Shape xmlns="" ID="c1TwL0vK6srhxNr914CvF9OzyHQ=" formula="no" pdftag="Figure" artifact="_x0030_" inline="no" isBookmarkSet="no" bookmark="no" Lang="" validate="yes" Order="_x0032_"/>
  <Shape xmlns="" ID="xhBzdmn1Jx92H02+FlvF+W8m7Ps=" Order="_x0033_" artifact="_x0031_" pdftag="_x005B_Artifact_x005D_" formula="no" inline="no" isBookmarkSet="no" bookmark="no" Lang="" validate="no"/>
  <Shape xmlns="" ID="5ExMApPGg2VeLQqpvKOUQRVC8vE=" formula="no" inline="no" isBookmarkSet="no" Order="_x0035_" bookmark="no" pdftag="_x005B_Artifact_x005D_" artifact="_x0031_" Lang="" validate="no"/>
  <Shape xmlns="" ID="0TTD8KIXbPWgtFoBsnAOPEgu2Zc=" formula="no" inline="no" isBookmarkSet="no" Order="_x0036_" bookmark="no" pdftag="_x005B_Artifact_x005D_" artifact="_x0031_" Lang="" validate="no"/>
  <Shape xmlns="" ID="mAHnRfGQ1RUtVMU7L1Y4dEnnqos=" formula="no" inline="no" isBookmarkSet="no" Order="_x0037_" bookmark="no" pdftag="_x005B_Artifact_x005D_" artifact="_x0031_" Lang="" validate="no"/>
  <Shape xmlns="" ID="+1MTI2MbxLNmJreMxRkeH+XpeYg=" Order="_x0034_" pdftag="_x005B_Artifact_x005D_" isBookmarkSet="no" bookmark="no"/>
  <Shape xmlns="" ID="JdJZCRFfD8kDe0/JCApG/+51Sg0=" Order="_x0035_" pdftag="_x005B_Artifact_x005D_" isBookmarkSet="no" bookmark="no"/>
  <Shape xmlns="" ID="Chr2X5IIJZD5iPfVR1Go3ZwEmrg=" isBookmarkSet="no" pdftag="H2" artifact="_x0030_" bookmark="yes" Order="_x0031_"/>
  <Shape xmlns="" ID="Ln4a5bhnASoMM08LBJcywnsRqwI=" pdftag="P" isBookmarkSet="no" bookmark="no" Order="_x0032_"/>
  <Shape xmlns="" ID="qjZ/TOZmB4gYp1wFSZ8A9381FHo=" pdftag="P" isBookmarkSet="no" bookmark="no" Order="_x0033_"/>
  <Shape xmlns="" ID="PH4cTlNUwiaQiswJc0W7VckXvlY=" Order="_x0035_" pdftag="_x005B_Artifact_x005D_" isBookmarkSet="no" bookmark="no"/>
  <Shape xmlns="" ID="3y2FTTuRXdGzVIaI60VrfMWTO0I=" isBookmarkSet="no" pdftag="H2" artifact="_x0030_" bookmark="yes" Order="_x0031_"/>
  <Shape xmlns="" ID="TDq1Im/gbqRghI4a31ELe4vxQr8=" pdftag="P" isBookmarkSet="no" bookmark="no" Order="_x0032_"/>
  <Shape xmlns="" ID="HygQPTCAeWn+ZXIhknh6fauAX5g=" pdftag="P" isBookmarkSet="no" bookmark="no" Order="_x0033_"/>
  <Shape xmlns="" ID="MsJY+fy6oTzLbSXBzD8ztSqV28E=" Order="_x0034_" pdftag="_x005B_Artifact_x005D_" isBookmarkSet="no" bookmark="no"/>
  <Shape xmlns="" ID="dn23zAIaS30UleNPRy+oABuPPxM=" pdftag="P" isBookmarkSet="no" bookmark="no" Order="_x0033_"/>
  <Shape xmlns="" ID="m0IjZw9ObszXRIwQe2U5tdf4Jws=" isBookmarkSet="no" pdftag="H2" artifact="_x0030_" bookmark="yes" Order="_x0031_"/>
  <Shape xmlns="" ID="fqpaTTExksq8YHFYps4FPnnMIJw=" Order="_x0035_" pdftag="_x005B_Artifact_x005D_" isBookmarkSet="no" bookmark="no"/>
  <Shape xmlns="" ID="jJlQXbBiKFj6H3dw2s/r2puk94o=" Order="_x0036_" pdftag="_x005B_Artifact_x005D_" isBookmarkSet="no" bookmark="no"/>
  <Shape xmlns="" ID="s98i/l10KCHNlp+ZCShrIrVEZnw=" pdftag="P" isBookmarkSet="no" bookmark="no" Order="_x0032_"/>
  <Shape xmlns="" ID="iRt0a7lQu1f3Be6k7jxYuYcI0V8=" pdftag="P" isBookmarkSet="no" bookmark="no" Order="_x0034_"/>
  <Shape xmlns="" ID="Dalq3j0xih2OKe99yqwBCQ/sXV4=" isBookmarkSet="no" pdftag="H2" artifact="_x0030_" bookmark="yes" Order="_x0032_"/>
  <Shape xmlns="" ID="aSFPQzW6oVJlIYck7Ge5g/IoTso=" pdftag="H2" isBookmarkSet="no" bookmark="yes" Order="_x0033_"/>
  <Shape xmlns="" ID="47W39nO/VyB7dYACKTqkN5PYyyw=" formula="no" pdftag="Figure" artifact="_x0030_" inline="no" isBookmarkSet="no" bookmark="no" Lang="" validate="yes" Order="_x0031_"/>
  <Shape xmlns="" ID="J8fFc2QpR8wEfqhS9a/wLaA9V+Y=" pdftag="P" isBookmarkSet="no" bookmark="no" Order="_x0032_"/>
  <Shape xmlns="" ID="8MIcv9zwOZjubtOIceL5N1+tAl4=" pdftag="H2" isBookmarkSet="no" bookmark="yes" Order="_x0031_"/>
  <Shape xmlns="" ID="yIypKuVAnPRwjfIyTVyz0lOyLcc=" Order="_x0035_" formula="no" inline="no" artifact="_x0031_" pdftag="_x005B_Artifact_x005D_" isBookmarkSet="no" bookmark="no" Lang="" validate="no"/>
  <Shape xmlns="" ID="lLI9kvVWpEM9xMEmdjKmhfAQpsw=" pdftag="P" isBookmarkSet="no" bookmark="no" Order="_x0033_"/>
  <Shape xmlns="" ID="pj6VHZAJojTUujj3LldPsARLPvo=" Order="_x0033_" formula="no" inline="no" artifact="_x0031_" pdftag="_x005B_Artifact_x005D_" isBookmarkSet="no" bookmark="no" Lang="" validate="no"/>
  <Shape xmlns="" ID="ilvvcuxqke10GcZUM20hHB+//24=" pdftag="P" isBookmarkSet="no" Order="_x0030_"/>
  <Shape xmlns="" ID="QTjigmdI0wPoNNoGTicQ9ihwt0M=" isBookmarkSet="no" bookmark="yes" pdftag="P" artifact="_x0030_" Order="_x0032_"/>
  <Shape xmlns="" ID="U73sQAh4O2ULdv7nRu0MrzaDXas=" artifact="_x0030_" pdftag="Figure" isBookmarkSet="no" bookmark="no" formula="no" Lang="" validate="yes" Order="_x0033_"/>
  <Shape xmlns="" ID="+R/bdGtwiZyl6h30s6jn100Gzkw=" Order="_x0036_" formula="no" inline="no" artifact="_x0031_" pdftag="_x005B_Artifact_x005D_" isBookmarkSet="no" bookmark="no" Lang="" validate="no"/>
  <Shape xmlns="" ID="LADtjKkjwWrD8SaDzSpRFmfo7hw=" pdftag="P" isBookmarkSet="no" bookmark="no" Order="_x0034_"/>
  <Shape xmlns="" ID="K5seAf7TwqKf0j+kg7vrXGZSN+o=" pdftag="P" isBookmarkSet="no" bookmark="no" Order="_x0035_"/>
  <Shape xmlns="" ID="6Vrui7gtStFqfr02ENnfxy+qhSw=" pdftag="P" isBookmarkSet="no" bookmark="no" Order="_x0036_"/>
  <Shape xmlns="" ID="Q6/RekMiOnPQAppXh1N4z4Ru550=" pdftag="P" isBookmarkSet="no" bookmark="no" Order="_x0037_"/>
  <Shape xmlns="" ID="/tBYiUcPTY2+4zH/rs5ZiRd0vKw=" formula="no" inline="no" isBookmarkSet="no" Order="_x0038_" bookmark="no" pdftag="_x005B_Artifact_x005D_" artifact="_x0031_" validate="no"/>
  <Shape xmlns="" ID="HbSSXQbecLs5TateDo9TEjHS5Ik=" Order="_x0033_" formula="no" inline="no" artifact="_x0031_" pdftag="_x005B_Artifact_x005D_" isBookmarkSet="no" bookmark="no" Lang="" validate="no"/>
  <Shape xmlns="" ID="Gq7bFdsLKDdSBL/KDo+r3jhx1sw=" isBookmarkSet="no" bookmark="yes" pdftag="P" artifact="_x0030_" Order="_x0032_"/>
  <Shape xmlns="" ID="LjH61tjRYnhS97dEVIAFSfoSHUk=" isBookmarkSet="no" pdftag="H2" artifact="_x0030_" bookmark="yes" Order="_x0031_"/>
  <Shape xmlns="" ID="mhWtep2NpRii40btfTvqYI5gXQQ=" pdftag="H2" isBookmarkSet="no" bookmark="yes" Order="_x0031_"/>
  <Shape xmlns="" ID="W/0X1hr83CsNBgqindacokS+LTQ=" pdftag="P" isBookmarkSet="no" bookmark="no" Order="_x0032_"/>
  <Shape xmlns="" ID="wj0xaujI/8qYFKHwLsDg2dU4Xcc=" Order="_x0033_" pdftag="_x005B_Artifact_x005D_" isBookmarkSet="no" bookmark="no"/>
  <Shape xmlns="" ID="Ycj/x/5BaMMInOM12lK0aolex3Y=" Order="_x0031_" formula="no" inline="no" artifact="_x0031_" pdftag="_x005B_Artifact_x005D_" isBookmarkSet="no" bookmark="no" Lang="" validate="no"/>
  <Shape xmlns="" ID="fMawkP7aIFH7F4pqFz98wSt/fAw=" Order="_x0034_" pdftag="_x005B_Artifact_x005D_" isBookmarkSet="no" bookmark="no"/>
  <Shape xmlns="" ID="+smvZdY1rKj4p4Wx6ThMQBUPIVA=" pdftag="P" isBookmarkSet="no" Order="_x0030_"/>
  <Shape xmlns="" ID="xxC6zfvO1NPe/DT0sYpwytfflk4=" Order="_x0033_" pdftag="_x005B_Artifact_x005D_" isBookmarkSet="no" bookmark="no"/>
  <Shape xmlns="" ID="x9pNF4CJE2lmta9r38UyJrORxHU=" formula="no" pdftag="Figure" inline="no" artifact="_x0030_" isBookmarkSet="no" bookmark="no" Lang="" validate="yes" Order="_x0032_"/>
  <Shape xmlns="" ID="z/tS3lhBEfZJDSaH+q1ZaBPrYu0=" isBookmarkSet="no" pdftag="H2" artifact="_x0030_" bookmark="yes" Order="_x0032_"/>
  <Shape xmlns="" ID="IQB01ZNpnf8u4WhY4p4AT7j6Kgs=" isBookmarkSet="no" bookmark="yes" pdftag="P" artifact="_x0030_" Order="_x0033_"/>
  <Shape xmlns="" ID="clxeZcHOyJKZrzuBmCmKJZIGKJM=" formula="no" artifact="_x0030_" inline="no" pdftag="Figure" isBookmarkSet="no" bookmark="no" Lang="" validate="yes" Order="_x0031_"/>
  <Shape xmlns="" ID="pKsK4fK0cy8JAEKs8Qq4awqf+5c=" Order="_x0035_" artifact="_x0031_" pdftag="_x005B_Artifact_x005D_" formula="no" inline="no" isBookmarkSet="no" bookmark="no" validate="no"/>
  <Shape xmlns="" ID="9EGcv9OMFTUZWEYNpHrhV54g1Rs=" pdftag="P" isBookmarkSet="no" bookmark="no" Order="_x0034_"/>
  <Shape xmlns="" ID="hm6zzXSGcPIot5CV9rw8DyqNWjU=" formula="no" inline="no" isBookmarkSet="no" Order="_x0038_" bookmark="no" pdftag="_x005B_Artifact_x005D_" artifact="_x0031_" validate="no"/>
  <Shape xmlns="" ID="j1r4lD+hJoKlyC4GraaqvUGjo9M=" pdftag="P" isBookmarkSet="no" bookmark="no" Order="_x0035_"/>
  <Shape xmlns="" ID="+jNpiLKBC1+XHMBWbPGw/csIxYg=" formula="no" inline="no" isBookmarkSet="no" Order="_x0039_" bookmark="no" pdftag="_x005B_Artifact_x005D_" artifact="_x0031_" validate="no"/>
  <Shape xmlns="" ID="zQnwaeUDsYPpYEi7Vuiu1daA/1U=" pdftag="P" isBookmarkSet="no" bookmark="no" Order="_x0036_"/>
  <Shape xmlns="" ID="nuZPMKQpp45y9oCXasI020GciFg=" pdftag="P" isBookmarkSet="no" bookmark="no" Order="_x0037_"/>
  <Shape xmlns="" ID="8bx6rrBIZNu12VEmrFpDUq8IVLE=" pdftag="H2" isBookmarkSet="no" bookmark="yes" Order="_x0031_"/>
  <Shape xmlns="" ID="7DnMw9bPDHVOvW8xc36wlYH/5ig=" pdftag="P" isBookmarkSet="no" bookmark="no" Order="_x0032_"/>
  <Shape xmlns="" ID="zLDP1d8BZYmaAaKoG2etbkenDHM=" Order="_x0034_" formula="no" inline="no" validate="no" artifact="_x0031_" pdftag="_x005B_Artifact_x005D_" isBookmarkSet="no" bookmark="no"/>
  <Shape xmlns="" ID="SC/a51dIG9EqxoMJk6+BXJomuKo=" formula="no" inline="no" isBookmarkSet="no" Order="_x0031_0" bookmark="no" pdftag="_x005B_Artifact_x005D_" artifact="_x0031_" Lang="" validate="no"/>
  <Shape xmlns="" ID="mB+rydItnZfXepr6bMlJFKnVOMY=" formula="no" inline="no" isBookmarkSet="no" Order="_x0031_1" bookmark="no" pdftag="_x005B_Artifact_x005D_" artifact="_x0031_" Lang="" validate="no"/>
  <Shape xmlns="" ID="P1MhOqZNvNop6cnBXBZdsFNrYyA=" Order="_x0031_3" formula="no" inline="no" artifact="_x0031_" pdftag="_x005B_Artifact_x005D_" isBookmarkSet="no" bookmark="no" Lang="" validate="no"/>
  <Shape xmlns="" ID="1GkbjqwGspPWVaIFB9Fk3+E4MpA=" pdftag="P" isBookmarkSet="no" bookmark="no" Order="_x0033_"/>
  <Shape xmlns="" ID="CoQHsySmAzlUDHZPRxZNGL7yWPo=" pdftag="H2" isBookmarkSet="no" bookmark="yes" Order="_x0031_"/>
  <Shape xmlns="" ID="mrNuRiiS4uL4Pz1UcXhJTqjoM4s=" pdftag="P" isBookmarkSet="no" bookmark="no" Order="_x0032_"/>
  <Shape xmlns="" ID="wybfhQLbUwSK9LkfRDw1RwS097w=" pdftag="P" isBookmarkSet="no" bookmark="no" Order="_x0033_"/>
  <Shape xmlns="" ID="T4gbyYYqhTGkz7Apigjx+JFY7BQ=" pdftag="P" isBookmarkSet="no" bookmark="no" Order="_x0034_"/>
  <Shape xmlns="" ID="bH7g5DNw4S7oQqq0QtkSxNPDxJE=" pdftag="P" isBookmarkSet="no" bookmark="no" Order="_x0035_"/>
  <Shape xmlns="" ID="28CVyDLgQzsfXpgHXVM0H8+RMfg=" pdftag="P" isBookmarkSet="no" bookmark="no" Order="_x0036_"/>
  <Shape xmlns="" ID="vyE0i1o5udiE/VLaLlyIJx8HWaw=" Order="_x0035_" formula="no" inline="no" artifact="_x0031_" pdftag="_x005B_Artifact_x005D_" isBookmarkSet="no" bookmark="no" Lang="" validate="no"/>
  <Shape xmlns="" ID="hI2cQAded6aVGErNXsfD7SEZVsU=" Order="_x0033_" formula="no" inline="no" artifact="_x0031_" pdftag="_x005B_Artifact_x005D_" isBookmarkSet="no" bookmark="no" Lang="" validate="no"/>
  <Shape xmlns="" ID="Ub8XnHwHExcBI3+QUwJy3PDh4LU=" Order="_x0037_" formula="no" inline="no" artifact="_x0031_" pdftag="_x005B_Artifact_x005D_" isBookmarkSet="no" bookmark="no" Lang="" validate="no"/>
  <Shape xmlns="" ID="OmSk0e2JKbYYRuU5nk+GMOcewGc=" Order="_x0039_" formula="no" inline="no" artifact="_x0031_" pdftag="_x005B_Artifact_x005D_" isBookmarkSet="no" bookmark="no" Lang="" validate="no"/>
  <Shape xmlns="" ID="R+iRMp8Ip+/jfm/rKOpFN7bHrN4=" Order="_x0031_1" formula="no" inline="no" artifact="_x0031_" pdftag="_x005B_Artifact_x005D_" isBookmarkSet="no" bookmark="no" Lang="" validate="no"/>
  <Shape xmlns="" ID="V4TEgoX5nCuHHpIV1SGpie0++Vc=" isBookmarkSet="no" pdftag="H2" artifact="_x0030_" bookmark="yes" Order="_x0031_"/>
  <Shape xmlns="" ID="j8Argo+mbzrm8n83BreXtPfH10I=" pdftag="P" isBookmarkSet="no" bookmark="no" Order="_x0033_"/>
  <Shape xmlns="" ID="4YfnRasWu6N+a/7HmMxyLCY6vII=" pdftag="P" isBookmarkSet="no" bookmark="no" Order="_x0032_"/>
  <Shape xmlns="" ID="esvIB4TP2epKMulcOIpEM3GipgY=" pdftag="P" isBookmarkSet="no" bookmark="no" Order="_x0034_"/>
  <Shape xmlns="" ID="Fm5BHQ0c3eK8uqwGb0kutypSS5k=" pdftag="H2" isBookmarkSet="no" bookmark="yes" Order="_x0031_"/>
  <Shape xmlns="" ID="sBIcgZ69xDdiOUF8IsoLRUb9WWI=" pdftag="P" isBookmarkSet="no" bookmark="no" Order="_x0032_"/>
  <Shape xmlns="" ID="nhKX7OFn4M6dAVZDeYvu7OpaQxo=" formula="no" inline="no" isBookmarkSet="no" Order="_x0033_" bookmark="no" pdftag="_x005B_Artifact_x005D_" artifact="_x0031_" Lang="" validate="no"/>
  <Shape xmlns="" ID="QMbXoItO3iTssnN0rINHvf3VFjM=" Order="_x0032_" formula="no" inline="no" artifact="_x0031_" pdftag="_x005B_Artifact_x005D_" isBookmarkSet="no" bookmark="no" Lang="" validate="no"/>
  <Shape xmlns="" ID="4JYiAQwQ1ncIw9zYC7CjnUeYmfw=" pdftag="H2" isBookmarkSet="no" bookmark="yes" Order="_x0031_"/>
  <Shape xmlns="" ID="t2h6kk3YXKTbv1pxETdIBFnrmL4=" pdftag="P" isBookmarkSet="no" bookmark="no" Order="_x0032_"/>
  <Shape xmlns="" ID="+Rcl/SbkBuazp7szlOj6xOHd+AI=" pdftag="P" isBookmarkSet="no" bookmark="no" Order="_x0033_"/>
  <Shape xmlns="" ID="wyDAD9SBOx63VTEBsQXylw2DwOc=" Order="_x0035_" formula="no" inline="no" artifact="_x0031_" pdftag="_x005B_Artifact_x005D_" isBookmarkSet="no" bookmark="no" Lang="" validate="no"/>
  <Shape xmlns="" ID="OBi/CvsryzAoHnh5mfL7iWcac+8=" Order="_x0033_" formula="no" inline="no" artifact="_x0031_" pdftag="_x005B_Artifact_x005D_" isBookmarkSet="no" bookmark="no" Lang="" validate="no"/>
  <Shape xmlns="" ID="9ASGHlDPkL23CTQ1G48xGQbwa9M=" pdftag="H2" isBookmarkSet="no" bookmark="yes" Order="_x0031_"/>
  <Shape xmlns="" ID="iY23xoESaLbHOywneKRSvc8ktXI=" pdftag="P" isBookmarkSet="no" bookmark="no" Order="_x0032_"/>
  <Shape xmlns="" ID="Wz+Uwv/TIfwTFQBXEcGiLRC3nTM=" Order="_x0033_" formula="no" inline="no" artifact="_x0031_" pdftag="_x005B_Artifact_x005D_" isBookmarkSet="no" bookmark="no" Lang="" validate="no"/>
  <Shape xmlns="" ID="Kjpi1mzItua3KZkxUgpk09CWQbM=" pdftag="H2" isBookmarkSet="no" bookmark="yes" Order="_x0031_"/>
  <Shape xmlns="" ID="MRypemDdjtKXANoIQ1hY+C0lR6I=" pdftag="P" isBookmarkSet="no" bookmark="no" Order="_x0032_"/>
  <Shape xmlns="" ID="8gEvUAmrkd0UAV4ZU2GIqgSbCUM=" Order="_x0033_" formula="no" inline="no" validate="no" artifact="_x0031_" pdftag="_x005B_Artifact_x005D_"/>
  <Shape xmlns="" ID="FLBy3FJNxw9l3aZE9doNaAPbMd4=" Order="_x0034_" formula="no" inline="no" artifact="_x0031_" pdftag="_x005B_Artifact_x005D_" isBookmarkSet="no" bookmark="no" Lang="" validate="no"/>
  <Shape xmlns="" ID="1VBsgMVQcInoFH7tJo4WcE15ezk=" pdftag="H2" isBookmarkSet="no" bookmark="yes" Order="_x0031_"/>
  <Shape xmlns="" ID="bG1uXOQtseDlMcqHWoSh/yUqGkc=" pdftag="P" isBookmarkSet="no" bookmark="no" Order="_x0032_"/>
  <Shape xmlns="" ID="MAbK0bumzcuMytnHFXebDi9Zqwc=" Order="_x0033_" formula="no" inline="no" artifact="_x0031_" pdftag="_x005B_Artifact_x005D_" isBookmarkSet="no" bookmark="no" Lang="" validate="no"/>
  <Shape xmlns="" ID="Tv01ERdkOoPUsEKMoy3qoZVrsAk=" pdftag="P" isBookmarkSet="no" bookmark="no" Order="_x0033_"/>
  <Shape xmlns="" ID="ESGcyV8vQkUKUFNcHC7On7UwSME=" pdftag="H2" isBookmarkSet="no" bookmark="yes" Order="_x0031_"/>
  <Shape xmlns="" ID="W3dytmm4I/YcW/pvan3h0/5bcLc=" pdftag="P" isBookmarkSet="no" bookmark="no" Order="_x0032_"/>
  <Shape xmlns="" ID="qV6uLNQDLTyPIxcMYOX/BLLO4WQ=" Order="_x0033_" formula="no" inline="no" artifact="_x0031_" pdftag="_x005B_Artifact_x005D_" isBookmarkSet="no" bookmark="no" Lang="" validate="no"/>
  <Shape xmlns="" ID="8ZhkGJkAqiCXg8gcMNH80LgTBHA=" pdftag="H2" isBookmarkSet="no" bookmark="yes" Order="_x0031_"/>
  <Shape xmlns="" ID="tZdQGhTQ+mJ3bciycFJq8guh4I4=" pdftag="P" isBookmarkSet="no" bookmark="no" Order="_x0032_"/>
  <Shape xmlns="" ID="tbaipuyzSfNbBeqYogwKvxewz3E=" pdftag="P" isBookmarkSet="no" bookmark="no" Order="_x0033_"/>
  <Shape xmlns="" ID="k5C+QGp0bq7gmhA8PMGpASNXtXI=" Order="_x0033_" formula="no" inline="no" artifact="_x0031_" pdftag="_x005B_Artifact_x005D_" isBookmarkSet="no" bookmark="no" validate="no"/>
  <Shape xmlns="" ID="1Yg3JoMZAeIP/JMWWXAaeygVYRI=" Order="_x0032_" formula="no" inline="no" artifact="_x0031_" pdftag="_x005B_Artifact_x005D_" isBookmarkSet="no" bookmark="no" validate="no"/>
  <Shape xmlns="" ID="BpOiGgRwj+czmOYMy1igUAaDDPk=" isBookmarkSet="no" pdftag="H2" artifact="_x0030_" bookmark="yes" Order="_x0032_"/>
  <Shape xmlns="" ID="y4Zxt8keve3v6v0zpTFkHqyuOZs=" pdftag="H2" isBookmarkSet="no" bookmark="yes" Order="_x0031_"/>
  <Shape xmlns="" ID="dk2YzYcKBSWfhPx6/O5YTdNCZf4=" pdftag="P" isBookmarkSet="no" bookmark="no" Order="_x0032_"/>
  <Shape xmlns="" ID="Pl9KV4itJ39YaV68thwt/jj15WI=" Order="_x0031_" formula="no" inline="no" artifact="_x0031_" pdftag="_x005B_Artifact_x005D_" isBookmarkSet="no" bookmark="no" validate="no"/>
  <Shape xmlns="" ID="hGUae1SRZTyL9EMGQ4kfc72DaI0=" formula="no" inline="no" isBookmarkSet="no" Order="_x0037_" bookmark="no" pdftag="_x005B_Artifact_x005D_" artifact="_x0031_" validate="no"/>
  <Shape xmlns="" ID="u91QDw4/qFptpZU/vXQV2zxc2j8=" pdftag="H2" isBookmarkSet="no" bookmark="yes" Order="_x0031_"/>
  <Shape xmlns="" ID="x3+2sCwm03bhk3+MrLLXTmWdsxk=" formula="no" inline="no" isBookmarkSet="no" Order="_x0036_" bookmark="no" pdftag="_x005B_Artifact_x005D_" artifact="_x0031_" validate="no"/>
  <Shape xmlns="" ID="hZIu9C0By0QrMYdUvQ7NprhKjUE=" formula="no" inline="no" isBookmarkSet="no" Order="_x0034_" bookmark="no" pdftag="_x005B_Artifact_x005D_" artifact="_x0031_" validate="no"/>
  <Shape xmlns="" ID="WOkpmB9KrDdWBrj8wgJlkfYBd4E=" pdftag="P" isBookmarkSet="no" bookmark="no" Order="_x0032_"/>
  <Shape xmlns="" ID="tmiA1YIXnu5u2Pl1Zv280xFeHQA=" formula="no" inline="no" isBookmarkSet="no" Order="_x0035_" bookmark="no" pdftag="_x005B_Artifact_x005D_" artifact="_x0031_" validate="no"/>
  <Shape xmlns="" ID="jjrywZy50AF5vt81GWufo66qqrE=" formula="no" inline="no" isBookmarkSet="no" Order="_x0033_" bookmark="no" pdftag="_x005B_Artifact_x005D_" artifact="_x0031_" validate="no"/>
  <Shape xmlns="" ID="XZkl3zJr6CCc5I+gGyhHt7LwuSk=" isBookmarkSet="no" pdftag="H2" artifact="_x0030_" bookmark="yes" Order="_x0032_"/>
  <Shape xmlns="" ID="B8fMbQGSeheCqb2utmLz1sCGgWI=" isBookmarkSet="no" bookmark="yes" pdftag="P" artifact="_x0030_" Order="_x0033_"/>
  <Shape xmlns="" ID="0x9eQC/zWJdoMVhLM4pRsh9Qax4=" formula="no" inline="no" isBookmarkSet="no" pdftag="Figure" artifact="_x0030_" bookmark="no" Lang="" validate="yes" Order="_x0031_"/>
  <Shape xmlns="" ID="WmacvIbH5IHQ0xcZAPkT3P6rVcA=" formula="no" inline="no" isBookmarkSet="no" Order="_x0034_" artifact="_x0031_" pdftag="_x005B_Artifact_x005D_" bookmark="no" validate="no"/>
  <Shape xmlns="" ID="K84gkGX5IUN8KjOCEOvF9p1Ujso=" pdftag="P" isBookmarkSet="no" bookmark="no" Order="_x0033_"/>
  <Shape xmlns="" ID="9BY3BehSAah5n+zHZWjDaevsJvQ=" pdftag="H2" isBookmarkSet="no" bookmark="yes" Order="_x0032_"/>
  <Shape xmlns="" ID="2lERu9l+20RfT+esnzA7QgToB8w=" Order="_x0033_" formula="no" inline="no" isBookmarkSet="no" artifact="_x0031_" pdftag="_x005B_Artifact_x005D_" bookmark="no" Lang="" validate="no"/>
  <Shape xmlns="" ID="UjL4H3rXwP4RokjnutQ21XSkvZo=" pdftag="P" isBookmarkSet="no" bookmark="no" Order="_x0031_"/>
  <Shape xmlns="" ID="mdVKK56Ah/Oi+JxAPcylr0IwSE8=" pdftag="P" isBookmarkSet="no" bookmark="no" Order="_x0033_"/>
  <Shape xmlns="" ID="kJ0vwVmttQHtkdXd2oQkEQEEm60=" isBookmarkSet="no" pdftag="H2" artifact="_x0030_" bookmark="yes" Order="_x0031_"/>
  <Shape xmlns="" ID="ag12NyOiHXNAck+fJQGDgMECpGk=" pdftag="P" isBookmarkSet="no" bookmark="no" Order="_x0032_"/>
  <Shape xmlns="" ID="5wiVipXqSxXqBf14gYRmj134wFA=" pdftag="P" isBookmarkSet="no" bookmark="no" Order="_x0034_"/>
  <Shape xmlns="" ID="CWeLsUjv+s47XwSY3l1kxU8LrAc=" Order="_x0031_" formula="no" inline="no" artifact="_x0031_" pdftag="_x005B_Artifact_x005D_" isBookmarkSet="no" bookmark="no" Lang="" validate="no"/>
  <Shape xmlns="" ID="ULe+ilCuN6qbAuh9tbD9/h2AEj8=" pdftag="H2" isBookmarkSet="no" bookmark="yes" Order="_x0031_"/>
  <Shape xmlns="" ID="kJYMczv2pPlsVhzcrLtTCUJ30CI=" pdftag="P" isBookmarkSet="no" bookmark="no" Order="_x0032_"/>
  <Shape xmlns="" ID="9qLasCB74SnX4Ly8QYHLi7AiFVA=" pdftag="H2" isBookmarkSet="no" bookmark="yes" Order="_x0031_"/>
  <Shape xmlns="" ID="L7IsUlgXBtOuDtIw2JX5UwQLJnY=" pdftag="P" isBookmarkSet="no" bookmark="no" Order="_x0032_"/>
  <Shape xmlns="" ID="e9O4KcE0YY6VV28fkYHVs92AQW4=" pdftag="P" isBookmarkSet="no" bookmark="no" Order="_x0032_"/>
  <Shape xmlns="" ID="D0UtJSeUg+t/u/sWCssOj6mTIYs=" pdftag="H2" isBookmarkSet="no" bookmark="yes" Order="_x0031_"/>
  <Shape xmlns="" ID="PuZRH4NBfo9Z/3fnF0zFDtQsztM=" Order="_x0031_" formula="no" inline="no" artifact="_x0031_" pdftag="_x005B_Artifact_x005D_" isBookmarkSet="no" bookmark="no" validate="no"/>
  <SubText xmlns="" ID="Ov/yOd3aLV7c7qjWGt9RurOFW8M=" ActualText=""/>
  <SubText xmlns="" ID="U0ujF+8545XGZPROxJgR00HOUeM=" ActualText=""/>
  <SubText xmlns="" ID="ZfMgWM0ZWADzoqOJZZax/vIjcgE=" ActualText=""/>
  <SubText xmlns="" ID="8zBJ+KQ3GPJgQSCJaUuzY7CVkFQ=" ActualText=""/>
  <SubText xmlns="" ID="Q3QCmG61wzX9VXxa15tJkvQJaaI=" ActualText=""/>
  <SubText xmlns="" ID="AgILMnp7bVcLkVGNs8JuPt+X/go=" ActualText=""/>
  <SubText xmlns="" ID="56uZOkJcVpg3aJW/XLbMMTA3vqQ=" ActualText=""/>
  <SubText xmlns="" ID="zR+6hMXUkmNtgrMNYEcYUizqTYg=" ActualText=""/>
  <SubText xmlns="" ID="os5mLivsirFt+LYhrueOqFXKy38=" ActualText=""/>
  <SubText xmlns="" ID="E8eb+1U+z9SJdxaBeo1+oGzgFxQ=" ActualText=""/>
  <SubText xmlns="" ID="c1TwL0vK6srhxNr914CvF9OzyHQ=" ActualText=""/>
  <SubText xmlns="" ID="xhBzdmn1Jx92H02+FlvF+W8m7Ps=" ActualText=""/>
  <SubText xmlns="" ID="47W39nO/VyB7dYACKTqkN5PYyyw=" ActualText=""/>
  <SubText xmlns="" ID="yIypKuVAnPRwjfIyTVyz0lOyLcc=" ActualText=""/>
  <SubText xmlns="" ID="pj6VHZAJojTUujj3LldPsARLPvo=" ActualText=""/>
  <SubText xmlns="" ID="+R/bdGtwiZyl6h30s6jn100Gzkw=" ActualText=""/>
  <SubText xmlns="" ID="HbSSXQbecLs5TateDo9TEjHS5Ik=" ActualText=""/>
  <SubText xmlns="" ID="Ycj/x/5BaMMInOM12lK0aolex3Y=" ActualText=""/>
  <SubText xmlns="" ID="x9pNF4CJE2lmta9r38UyJrORxHU=" ActualText=""/>
  <SubText xmlns="" ID="clxeZcHOyJKZrzuBmCmKJZIGKJM=" ActualText=""/>
  <SubText xmlns="" ID="pKsK4fK0cy8JAEKs8Qq4awqf+5c=" ActualText=""/>
  <SubText xmlns="" ID="zLDP1d8BZYmaAaKoG2etbkenDHM=" ActualText=""/>
  <SubText xmlns="" ID="P1MhOqZNvNop6cnBXBZdsFNrYyA=" ActualText=""/>
  <SubText xmlns="" ID="vyE0i1o5udiE/VLaLlyIJx8HWaw=" ActualText=""/>
  <SubText xmlns="" ID="hI2cQAded6aVGErNXsfD7SEZVsU=" ActualText=""/>
  <SubText xmlns="" ID="Ub8XnHwHExcBI3+QUwJy3PDh4LU=" ActualText=""/>
  <SubText xmlns="" ID="OmSk0e2JKbYYRuU5nk+GMOcewGc=" ActualText=""/>
  <SubText xmlns="" ID="R+iRMp8Ip+/jfm/rKOpFN7bHrN4=" ActualText=""/>
  <SubText xmlns="" ID="QMbXoItO3iTssnN0rINHvf3VFjM=" ActualText=""/>
  <SubText xmlns="" ID="OBi/CvsryzAoHnh5mfL7iWcac+8=" ActualText=""/>
  <SubText xmlns="" ID="Wz+Uwv/TIfwTFQBXEcGiLRC3nTM=" ActualText=""/>
  <SubText xmlns="" ID="wyDAD9SBOx63VTEBsQXylw2DwOc=" ActualText=""/>
  <SubText xmlns="" ID="FLBy3FJNxw9l3aZE9doNaAPbMd4=" ActualText=""/>
  <SubText xmlns="" ID="8gEvUAmrkd0UAV4ZU2GIqgSbCUM=" ActualText=""/>
  <SubText xmlns="" ID="MAbK0bumzcuMytnHFXebDi9Zqwc=" ActualText=""/>
  <SubText xmlns="" ID="qV6uLNQDLTyPIxcMYOX/BLLO4WQ=" ActualText=""/>
  <SubText xmlns="" ID="k5C+QGp0bq7gmhA8PMGpASNXtXI=" ActualText=""/>
  <SubText xmlns="" ID="1Yg3JoMZAeIP/JMWWXAaeygVYRI=" ActualText=""/>
  <SubText xmlns="" ID="Pl9KV4itJ39YaV68thwt/jj15WI=" ActualText=""/>
  <SubText xmlns="" ID="0x9eQC/zWJdoMVhLM4pRsh9Qax4=" ActualText=""/>
  <SubText xmlns="" ID="WmacvIbH5IHQ0xcZAPkT3P6rVcA=" ActualText=""/>
  <SubText xmlns="" ID="2lERu9l+20RfT+esnzA7QgToB8w=" ActualText=""/>
  <SubText xmlns="" ID="CWeLsUjv+s47XwSY3l1kxU8LrAc=" ActualText=""/>
  <SubText xmlns="" ID="PuZRH4NBfo9Z/3fnF0zFDtQsztM=" ActualText=""/>
  <SubText xmlns="" ID="ALMTgEyZE7gWkSasZ6dbYxohsIw=" ActualText=""/>
  <SubText xmlns="" ID="U73sQAh4O2ULdv7nRu0MrzaDXas=" ActualText=""/>
  <Shape xmlns="" ID="qgxPj+vseIptEsMVrWQ5zlGLnIw=" isBookmarkSet="no" Order="_x0033_" bookmark="no" pdftag="_x005B_Artifact_x005D_" artifact="_x0031_" formula="no" Lang="" validate="no"/>
  <table xmlns="" ID="gn21MYzoWa9oFbMxO/hfvukCWxA=" Caption="no" Exclude="no" SpeakText="no" type="_x0031_" HRows="_x0032_" HCols="_x0030_" Summary="Table_x0020_of_x0020_schedule_x0020_for_x0020_weeks_x0020_1_x0020_through_x0020_9." TableLinerizing="H" Header="yes" Scope="Column" LinkedHeaders=""/>
  <table xmlns="" ID="AK8IjtPi+IC85tI+/GY6jC4Bfaw=" Caption="no" Exclude="no" Header="yes" Scope="Column" LinkedHeaders=""/>
  <table xmlns="" ID="4VJzjpVMnG3dVD2/Ac2PfWy3pmQ=" Caption="no" Exclude="no" Header="yes" Scope="Column" LinkedHeaders=""/>
  <table xmlns="" ID="0atdWhwk2rWDBARrgP/Bys6MicQ=" Caption="no" Exclude="no" Header="yes" Scope="Column" LinkedHeaders=""/>
  <table xmlns="" ID="Ab6Zvyn5cfS1ZjnB6//a34BiQSU=" Caption="no" Exclude="no" Header="yes" Scope="Column" LinkedHeaders=""/>
  <table xmlns="" ID="D45PDFenYnt6oaYjGrQ6Uc29w7w=" Caption="no" Exclude="no" Header="yes" Scope="Column" LinkedHeaders="_x0031__1_gn21MYzoWa9oFbMxO_x002F_hfvukCWxA_x003D_"/>
  <table xmlns="" ID="rUL/JNHLyK8gNrmAVD6ZDBhCv2s=" Caption="no" Exclude="no" Header="yes" Scope="Column" LinkedHeaders="_x0031__2_gn21MYzoWa9oFbMxO_x002F_hfvukCWxA_x003D_"/>
  <table xmlns="" ID="nROlKJoZw0UGRONXzcI4VLYdxa0=" Caption="no" Exclude="no" Header="yes" Scope="Column" LinkedHeaders="_x0031__3_gn21MYzoWa9oFbMxO_x002F_hfvukCWxA_x003D_"/>
  <table xmlns="" ID="eHkfIjC9W/U/TozIkmK1dqyccxI=" Caption="no" Exclude="no" Header="yes" Scope="Column" LinkedHeaders="_x0031__4_gn21MYzoWa9oFbMxO_x002F_hfvukCWxA_x003D_"/>
  <table xmlns="" ID="vcOQxbhauwNbRvMlwvxlyXfCinM=" Caption="no" Exclude="no" Header="yes" Scope="Column" LinkedHeaders="_x0031__5_gn21MYzoWa9oFbMxO_x002F_hfvukCWxA_x003D_"/>
  <table xmlns="" ID="tym6O3hVPnfmQig9n5jOqqZkYQw=" Caption="no" Exclude="no" Scope="" Header="no" LinkedHeaders="_x0032__1_gn21MYzoWa9oFbMxO_x002F_hfvukCWxA_x003D_"/>
  <table xmlns="" ID="jviID2K34lTimS/iQRHIlwhaYr8=" Caption="no" Exclude="no" Scope="" Header="no" LinkedHeaders="_x0032__2_gn21MYzoWa9oFbMxO_x002F_hfvukCWxA_x003D_"/>
  <table xmlns="" ID="FcKaGFX46l59wHXMOVuT+RitN8g=" Caption="no" Exclude="no" Scope="" Header="no" LinkedHeaders="_x0032__3_gn21MYzoWa9oFbMxO_x002F_hfvukCWxA_x003D_"/>
  <table xmlns="" ID="6p1I4pV9deNmaRRqWzsyVZIZ+W4=" Caption="no" Exclude="no" Scope="" Header="no" LinkedHeaders="_x0032__4_gn21MYzoWa9oFbMxO_x002F_hfvukCWxA_x003D_"/>
  <table xmlns="" ID="cFk3+ZrId9EeFRJoxVqMt8bvfQ4=" Caption="no" Exclude="no" Scope="" Header="no" LinkedHeaders="_x0032__5_gn21MYzoWa9oFbMxO_x002F_hfvukCWxA_x003D_"/>
  <table xmlns="" ID="aTyugwoqTsAyE8kELfpxxDVd/r4=" Caption="no" Exclude="no" Scope="" Header="no" LinkedHeaders="_x0032__1_gn21MYzoWa9oFbMxO_x002F_hfvukCWxA_x003D_"/>
  <table xmlns="" ID="CTTepoN0fRZm+Y3zwJx67vMfYCs=" Caption="no" Exclude="no" Scope="" Header="no" LinkedHeaders="_x0032__2_gn21MYzoWa9oFbMxO_x002F_hfvukCWxA_x003D_"/>
  <table xmlns="" ID="2aNXGetmdXZ/x/5wugVpvNmiC2c=" Caption="no" Exclude="no" Scope="" Header="no" LinkedHeaders="_x0032__3_gn21MYzoWa9oFbMxO_x002F_hfvukCWxA_x003D_"/>
  <table xmlns="" ID="s7ELwI2Ef3qLelqLlZpawf/CY/k=" Caption="no" Exclude="no" Scope="" Header="no" LinkedHeaders="_x0032__4_gn21MYzoWa9oFbMxO_x002F_hfvukCWxA_x003D_"/>
  <table xmlns="" ID="EJBO5PBsKQpuIP96JRWasF22kD0=" Caption="no" Exclude="no" Scope="" Header="no" LinkedHeaders="_x0032__5_gn21MYzoWa9oFbMxO_x002F_hfvukCWxA_x003D_"/>
  <table xmlns="" ID="TArvnAqcPnw+QaKK2wMjK+/nXBk=" Caption="no" Exclude="no" Scope="" Header="no" LinkedHeaders="_x0032__1_gn21MYzoWa9oFbMxO_x002F_hfvukCWxA_x003D_"/>
  <table xmlns="" ID="h4KUk1AYrQDGA+ujlYsadVMk2/Y=" Caption="no" Exclude="no" Scope="" Header="no" LinkedHeaders="_x0032__2_gn21MYzoWa9oFbMxO_x002F_hfvukCWxA_x003D_"/>
  <table xmlns="" ID="39sTgnXMK2a10yazcGVlSB7XJyg=" Caption="no" Exclude="no" Scope="" Header="no" LinkedHeaders="_x0032__3_gn21MYzoWa9oFbMxO_x002F_hfvukCWxA_x003D_"/>
  <table xmlns="" ID="NMlkp/ioXdNT9fLmfmTzMikiKqs=" Caption="no" Exclude="no" Scope="" Header="no" LinkedHeaders="_x0032__4_gn21MYzoWa9oFbMxO_x002F_hfvukCWxA_x003D_"/>
  <table xmlns="" ID="M2q2fcG0rlEX7TAtqD0Ge3n3IqA=" Caption="no" Exclude="no" Scope="" Header="no" LinkedHeaders="_x0032__5_gn21MYzoWa9oFbMxO_x002F_hfvukCWxA_x003D_"/>
  <table xmlns="" ID="13Ilso+dxDLZOdl/0nnUyhOcNWo=" Caption="no" Exclude="no" Scope="" Header="no" LinkedHeaders="_x0032__1_gn21MYzoWa9oFbMxO_x002F_hfvukCWxA_x003D_"/>
  <table xmlns="" ID="lpVjyDU3vlrv7zAqA5U5EOQiBt8=" Caption="no" Exclude="no" Scope="" Header="no" LinkedHeaders="_x0032__2_gn21MYzoWa9oFbMxO_x002F_hfvukCWxA_x003D_"/>
  <table xmlns="" ID="R82N9zJxMxnmDHimPEpckUgAHAk=" Caption="no" Exclude="no" Scope="" Header="no" LinkedHeaders="_x0032__3_gn21MYzoWa9oFbMxO_x002F_hfvukCWxA_x003D_"/>
  <table xmlns="" ID="7FixLNDQTCEf9y4UioOK2LE8dWo=" Caption="no" Exclude="no" Scope="" Header="no" LinkedHeaders="_x0032__4_gn21MYzoWa9oFbMxO_x002F_hfvukCWxA_x003D_"/>
  <table xmlns="" ID="fRONtGfywvxE6yL2wGwdqYtl2/o=" Caption="no" Exclude="no" Scope="" Header="no" LinkedHeaders="_x0032__5_gn21MYzoWa9oFbMxO_x002F_hfvukCWxA_x003D_"/>
  <Shape xmlns="" ID="fW5BI/fd/08PXQTcs4506YgC/io=" isBookmarkSet="no" Order="_x0031_" formula="no" inline="no" artifact="_x0031_" pdftag="_x005B_Artifact_x005D_" bookmark="no" validate="no"/>
  <Shape xmlns="" ID="61hP51XE6dPM/kyBnIcaUnVmVWU=" pdftag="Figure" isBookmarkSet="no" artifact="_x0031_" formula="no" inline="no" bookmark="no" validate="no" Order="_x0034_"/>
  <Shape xmlns="" ID="XZ1dIhXsXOH8hHadVN/rKyLj3gc=" pdftag="P" isBookmarkSet="no" bookmark="no" Order="_x0034_"/>
  <Shape xmlns="" ID="RvtT7EK3hcuBigpfGzwfIimhLaU=" pdftag="Figure" isBookmarkSet="no" Order="_x0036_" artifact="_x0031_" validate="no" formula="no" inline="no"/>
  <Shape xmlns="" ID="4hAv63fE/K/aQcCMxAgQJHW+M4I=" pdftag="H2" isBookmarkSet="no" bookmark="yes" Order="_x0033_"/>
  <Shape xmlns="" ID="EvYasIZoPx0Wfdoyzpz3iSLd/Zk=" isBookmarkSet="no" pdftag="H2" artifact="_x0030_" bookmark="yes" Order="_x0031_"/>
  <Shape xmlns="" ID="fiWpwKq5jYniH2Pg1jLImsyOoRc=" isBookmarkSet="no" pdftag="H2" artifact="_x0030_" bookmark="yes" Order="_x0031_"/>
  <Shape xmlns="" ID="zs20ac98EnjsCXc1gUdusqf0UMM=" pdftag="H2" isBookmarkSet="no" bookmark="yes" Order="_x0031_"/>
  <SubText xmlns="" ID="fW5BI/fd/08PXQTcs4506YgC/io=" ActualText=""/>
  <Shape xmlns="" ID="ElMi90Bj4zBdQZu4N5SYgk20iE4=" isBookmarkSet="no" bookmark="no" Order="_x0035_" formula="no" pdftag="Figure" validate="no" artifact="_x0030_" inline="no"/>
  <Shape xmlns="" ID="vWDoBvtUawRIBeH4qk9tJfBb7P8=" pdftag="Figure" isBookmarkSet="no" bookmark="no" Order="_x0036_" formula="no" validate="no" artifact="_x0030_" inline="no"/>
  <SubText xmlns="" ID="ElMi90Bj4zBdQZu4N5SYgk20iE4=" ActualText=""/>
  <SubText xmlns="" ID="vWDoBvtUawRIBeH4qk9tJfBb7P8=" ActualText=""/>
  <Shape xmlns="" ID="Kt0Ocw3lCIODHaFjUN7srBgfWO0=" pdftag="Figure" isBookmarkSet="no" bookmark="no" Order="_x0035_"/>
  <Shape xmlns="" ID="dgqok1ycIydM3dprpKILous0kK8=" isBookmarkSet="no" formula="no" inline="no" Order="_x0034_" bookmark="no" pdftag="_x005B_Artifact_x005D_" artifact="_x0031_" validate="no"/>
  <Shape xmlns="" ID="23TzVgi7hrdt+OPoHVoVC67p3Mc=" isBookmarkSet="no" Order="_x0031_2" formula="no" inline="no" bookmark="no" artifact="_x0031_" pdftag="_x005B_Artifact_x005D_" validate="no"/>
  <Shape xmlns="" ID="dpCxsD7NZAZ7RFfGKEGURMbBYJw=" isBookmarkSet="no" formula="no" inline="no" Order="_x0031_0" bookmark="no" pdftag="_x005B_Artifact_x005D_" artifact="_x0031_" validate="no"/>
  <Shape xmlns="" ID="DZTvW6JAenJVms3gtnerP+Jf7Lk=" isBookmarkSet="no" formula="no" inline="no" Order="_x0038_" bookmark="no" pdftag="_x005B_Artifact_x005D_" artifact="_x0031_" validate="no"/>
  <Shape xmlns="" ID="YQpPgx1Y1Dz8stlBzrjw81HEj90=" isBookmarkSet="no" formula="no" inline="no" Order="_x0036_" bookmark="no" pdftag="_x005B_Artifact_x005D_" artifact="_x0031_" validate="no"/>
  <Shape xmlns="" ID="VLbFAFfOu1ScHZq67RqNsBDVAdg=" pdftag="P" isBookmarkSet="no" bookmark="no" Order="_x0037_"/>
  <Shape xmlns="" ID="pkfGo7hgcjhDeDL4LqPn3L+0Dy8=" pdftag="P" isBookmarkSet="no" bookmark="no" Order="_x0038_"/>
  <Shape xmlns="" ID="cUTXLrbNnWKv1q5o0owQj+auPag=" pdftag="P" isBookmarkSet="no" bookmark="no" Order="_x0035_"/>
  <Shape xmlns="" ID="y7s1zsCnK5fDMdjNaijIMbnMCWA=" pdftag="P" isBookmarkSet="no" bookmark="no" Order="_x0036_"/>
  <SubText xmlns="" ID="23TzVgi7hrdt+OPoHVoVC67p3Mc=" ActualText=""/>
  <SubText xmlns="" ID="XMazWlCdXsk5w+USqPvOjw1/E8o=" ActualText=""/>
  <Shape xmlns="" ID="BN7kUrPIFej292SeantlRtyeTxI=" pdftag="H2" isBookmarkSet="no" bookmark="yes" Order="_x0031_"/>
  <Shape xmlns="" ID="IOL6UvNsQyKUrGqAktjsUbYwQGA=" pdftag="Figure" isBookmarkSet="no" formula="no" artifact="_x0030_" inline="no" validate="yes" bookmark="no" Order="_x0036_" Lang=""/>
  <Shape xmlns="" ID="JxPr28F8XSeB8I7AQZgg4zdItPE=" isBookmarkSet="no" formula="no" inline="no" pdftag="Figure" artifact="_x0030_" validate="yes" bookmark="no" Order="_x0034_" Lang=""/>
  <Shape xmlns="" ID="+HHYpOjzNll+3SK6Yg5GVm2RZJw=" isBookmarkSet="no" formula="no" inline="no" pdftag="Figure" artifact="_x0030_" validate="yes" bookmark="no" Order="_x0035_" Lang=""/>
  <SubText xmlns="" ID="IOL6UvNsQyKUrGqAktjsUbYwQGA=" ActualText=""/>
  <SubText xmlns="" ID="zSMdT/64rKdgEvgsw9rjGzEJOAc=" ActualText=""/>
  <SubText xmlns="" ID="JxPr28F8XSeB8I7AQZgg4zdItPE=" ActualText=""/>
  <SubText xmlns="" ID="+HHYpOjzNll+3SK6Yg5GVm2RZJw=" ActualText=""/>
</PAW>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ABE78801C320444B2175305C788620F" ma:contentTypeVersion="" ma:contentTypeDescription="Create a new document." ma:contentTypeScope="" ma:versionID="8e9017fe82bf4f591592a4dd028f9cb0">
  <xsd:schema xmlns:xsd="http://www.w3.org/2001/XMLSchema" xmlns:xs="http://www.w3.org/2001/XMLSchema" xmlns:p="http://schemas.microsoft.com/office/2006/metadata/properties" xmlns:ns2="8788f4e6-566e-4d58-b7dd-a3bd94214486" xmlns:ns3="1a1bc6a2-7eb4-4680-982f-f4b48024185a" targetNamespace="http://schemas.microsoft.com/office/2006/metadata/properties" ma:root="true" ma:fieldsID="0caf2a6552c01146a51452f73ca2bf2f" ns2:_="" ns3:_="">
    <xsd:import namespace="8788f4e6-566e-4d58-b7dd-a3bd94214486"/>
    <xsd:import namespace="1a1bc6a2-7eb4-4680-982f-f4b48024185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88f4e6-566e-4d58-b7dd-a3bd942144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a1bc6a2-7eb4-4680-982f-f4b4802418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33B6E9C-6890-4052-B737-3ED39EDFBF7A}">
  <ds:schemaRefs>
    <ds:schemaRef ds:uri=""/>
    <ds:schemaRef ds:uri="http://www.net-centric.com/PAWPP"/>
  </ds:schemaRefs>
</ds:datastoreItem>
</file>

<file path=customXml/itemProps2.xml><?xml version="1.0" encoding="utf-8"?>
<ds:datastoreItem xmlns:ds="http://schemas.openxmlformats.org/officeDocument/2006/customXml" ds:itemID="{595608E1-C0A7-4685-B831-78D4B5C7E6D2}">
  <ds:schemaRefs>
    <ds:schemaRef ds:uri="http://schemas.microsoft.com/sharepoint/v3/contenttype/forms"/>
  </ds:schemaRefs>
</ds:datastoreItem>
</file>

<file path=customXml/itemProps3.xml><?xml version="1.0" encoding="utf-8"?>
<ds:datastoreItem xmlns:ds="http://schemas.openxmlformats.org/officeDocument/2006/customXml" ds:itemID="{5C7B9475-17EA-4CD3-9CCE-CC23592526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88f4e6-566e-4d58-b7dd-a3bd94214486"/>
    <ds:schemaRef ds:uri="1a1bc6a2-7eb4-4680-982f-f4b4802418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B5C2B2C-2E80-4B69-A9F7-3ED4C727E589}">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1a1bc6a2-7eb4-4680-982f-f4b48024185a"/>
    <ds:schemaRef ds:uri="8788f4e6-566e-4d58-b7dd-a3bd9421448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338</TotalTime>
  <Words>1267</Words>
  <Application>Microsoft Office PowerPoint</Application>
  <PresentationFormat>Widescreen</PresentationFormat>
  <Paragraphs>169</Paragraphs>
  <Slides>12</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Calibri</vt:lpstr>
      <vt:lpstr>Courier New</vt:lpstr>
      <vt:lpstr>Lato Semibold</vt:lpstr>
      <vt:lpstr>Roboto Slab</vt:lpstr>
      <vt:lpstr>Verdana</vt:lpstr>
      <vt:lpstr>Verdana Pro SemiBold</vt:lpstr>
      <vt:lpstr>Wingdings</vt:lpstr>
      <vt:lpstr>Wingdings,Sans-Serif</vt:lpstr>
      <vt:lpstr>Office Theme</vt:lpstr>
      <vt:lpstr>IET Design Camp – Cohort Meeting #3</vt:lpstr>
      <vt:lpstr>Quick Reminders</vt:lpstr>
      <vt:lpstr>Agenda</vt:lpstr>
      <vt:lpstr>IET Design Camp</vt:lpstr>
      <vt:lpstr>Key Tasks for Develop &amp; Implement Phase   </vt:lpstr>
      <vt:lpstr>Poll: Your IET Development Status</vt:lpstr>
      <vt:lpstr>Key Takeaways from Phase 3: Develop and Implement</vt:lpstr>
      <vt:lpstr>Example:* Integrated Learning Objective for an SSLO</vt:lpstr>
      <vt:lpstr>Example: Learning Objectives Combine to Form the SSLO</vt:lpstr>
      <vt:lpstr>Where You’ve Been – Team Activity</vt:lpstr>
      <vt:lpstr>Individual Assignment  </vt:lpstr>
      <vt:lpstr>Cohort Discussion #3 Develop and Implement Phase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IET Design Camp - Cohort Meeting #3, Phase 3: Develop and Implement</dc:title>
  <dc:subject>IET Design Camp - Cohort Meeting #3</dc:subject>
  <dc:creator>U.S. Department of Education, Office of Career, Technical and Adult Education</dc:creator>
  <cp:keywords>IET Design Camp; cohort meeting #3; phase 3, develop and implement; cohort discussion; U.S. Department of Education, Office of Career, Technical and Adult Education</cp:keywords>
  <dc:description>Copyright status: Public domain</dc:description>
  <cp:lastModifiedBy>Maralit, Mary Jo</cp:lastModifiedBy>
  <cp:revision>7</cp:revision>
  <cp:lastPrinted>2021-05-20T15:18:40Z</cp:lastPrinted>
  <dcterms:created xsi:type="dcterms:W3CDTF">2021-02-01T19:49:44Z</dcterms:created>
  <dcterms:modified xsi:type="dcterms:W3CDTF">2022-08-18T18:33:33Z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0x010100BABE78801C320444B2175305C788620F</vt:lpwstr>
  </property>
  <property fmtid="{D5CDD505-2E9C-101B-9397-08002B2CF9AE}" pid="3" name="Order">
    <vt:r8>134900</vt:r8>
  </property>
</Properties>
</file>